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diagrams/layout3.xml" ContentType="application/vnd.openxmlformats-officedocument.drawingml.diagramLayout+xml"/>
  <Default Extension="xlsx" ContentType="application/vnd.openxmlformats-officedocument.spreadsheetml.sheet"/>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diagrams/layout1.xml" ContentType="application/vnd.openxmlformats-officedocument.drawingml.diagramLayout+xml"/>
  <Override PartName="/ppt/diagrams/data2.xml" ContentType="application/vnd.openxmlformats-officedocument.drawingml.diagramData+xml"/>
  <Override PartName="/ppt/diagrams/data3.xml" ContentType="application/vnd.openxmlformats-officedocument.drawingml.diagramData+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diagrams/colors2.xml" ContentType="application/vnd.openxmlformats-officedocument.drawingml.diagramColors+xml"/>
  <Override PartName="/ppt/diagrams/drawing3.xml" ContentType="application/vnd.ms-office.drawingml.diagramDrawing+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diagrams/quickStyle1.xml" ContentType="application/vnd.openxmlformats-officedocument.drawingml.diagramStyl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diagrams/layout2.xml" ContentType="application/vnd.openxmlformats-officedocument.drawingml.diagram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2"/>
  </p:sldMasterIdLst>
  <p:notesMasterIdLst>
    <p:notesMasterId r:id="rId29"/>
  </p:notesMasterIdLst>
  <p:handoutMasterIdLst>
    <p:handoutMasterId r:id="rId30"/>
  </p:handoutMasterIdLst>
  <p:sldIdLst>
    <p:sldId id="256" r:id="rId3"/>
    <p:sldId id="280" r:id="rId4"/>
    <p:sldId id="285" r:id="rId5"/>
    <p:sldId id="286" r:id="rId6"/>
    <p:sldId id="282" r:id="rId7"/>
    <p:sldId id="283" r:id="rId8"/>
    <p:sldId id="287" r:id="rId9"/>
    <p:sldId id="281" r:id="rId10"/>
    <p:sldId id="284" r:id="rId11"/>
    <p:sldId id="279" r:id="rId12"/>
    <p:sldId id="257" r:id="rId13"/>
    <p:sldId id="258" r:id="rId14"/>
    <p:sldId id="260" r:id="rId15"/>
    <p:sldId id="262" r:id="rId16"/>
    <p:sldId id="263" r:id="rId17"/>
    <p:sldId id="264" r:id="rId18"/>
    <p:sldId id="275" r:id="rId19"/>
    <p:sldId id="276" r:id="rId20"/>
    <p:sldId id="266" r:id="rId21"/>
    <p:sldId id="268" r:id="rId22"/>
    <p:sldId id="269" r:id="rId23"/>
    <p:sldId id="267" r:id="rId24"/>
    <p:sldId id="270" r:id="rId25"/>
    <p:sldId id="271" r:id="rId26"/>
    <p:sldId id="272" r:id="rId27"/>
    <p:sldId id="277" r:id="rId28"/>
  </p:sldIdLst>
  <p:sldSz cx="9144000" cy="6858000" type="screen4x3"/>
  <p:notesSz cx="6858000" cy="9144000"/>
  <p:embeddedFontLst>
    <p:embeddedFont>
      <p:font typeface="Segoe UI" pitchFamily="34" charset="0"/>
      <p:regular r:id="rId31"/>
      <p:bold r:id="rId32"/>
      <p:italic r:id="rId33"/>
      <p:boldItalic r:id="rId34"/>
    </p:embeddedFont>
    <p:embeddedFont>
      <p:font typeface="Perpetua" charset="0"/>
      <p:regular r:id="rId35"/>
      <p:bold r:id="rId36"/>
      <p:italic r:id="rId37"/>
      <p:boldItalic r:id="rId38"/>
    </p:embeddedFont>
    <p:embeddedFont>
      <p:font typeface="Calibri" pitchFamily="34" charset="0"/>
      <p:regular r:id="rId39"/>
      <p:bold r:id="rId40"/>
      <p:italic r:id="rId41"/>
      <p:boldItalic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50" autoAdjust="0"/>
  </p:normalViewPr>
  <p:slideViewPr>
    <p:cSldViewPr>
      <p:cViewPr varScale="1">
        <p:scale>
          <a:sx n="53" d="100"/>
          <a:sy n="53" d="100"/>
        </p:scale>
        <p:origin x="-108" y="-492"/>
      </p:cViewPr>
      <p:guideLst>
        <p:guide orient="horz" pos="2160"/>
        <p:guide pos="2880"/>
      </p:guideLst>
    </p:cSldViewPr>
  </p:slideViewPr>
  <p:outlineViewPr>
    <p:cViewPr>
      <p:scale>
        <a:sx n="33" d="100"/>
        <a:sy n="33" d="100"/>
      </p:scale>
      <p:origin x="0" y="7626"/>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01" d="100"/>
          <a:sy n="101" d="100"/>
        </p:scale>
        <p:origin x="-2532" y="-108"/>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41"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handoutMaster" Target="handoutMasters/handoutMaster1.xml"/><Relationship Id="rId35" Type="http://schemas.openxmlformats.org/officeDocument/2006/relationships/font" Target="fonts/font5.fntdata"/><Relationship Id="rId43"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Office_Excel_Work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Office_Excel_Work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Office_Excel_Work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Office_Excel_Worksheet5.xlsx"/></Relationships>
</file>

<file path=ppt/charts/chart1.xml><?xml version="1.0" encoding="utf-8"?>
<c:chartSpace xmlns:c="http://schemas.openxmlformats.org/drawingml/2006/chart" xmlns:a="http://schemas.openxmlformats.org/drawingml/2006/main" xmlns:r="http://schemas.openxmlformats.org/officeDocument/2006/relationships">
  <c:lang val="he-IL"/>
  <c:chart>
    <c:title>
      <c:layout/>
    </c:title>
    <c:plotArea>
      <c:layout>
        <c:manualLayout>
          <c:layoutTarget val="inner"/>
          <c:xMode val="edge"/>
          <c:yMode val="edge"/>
          <c:x val="0"/>
          <c:y val="0.14691613284390295"/>
          <c:w val="0.97267080745341661"/>
          <c:h val="0.63407927089026661"/>
        </c:manualLayout>
      </c:layout>
      <c:barChart>
        <c:barDir val="col"/>
        <c:grouping val="clustered"/>
        <c:ser>
          <c:idx val="0"/>
          <c:order val="0"/>
          <c:tx>
            <c:strRef>
              <c:f>Sheet1!$B$1</c:f>
              <c:strCache>
                <c:ptCount val="1"/>
                <c:pt idx="0">
                  <c:v>Series 1</c:v>
                </c:pt>
              </c:strCache>
            </c:strRef>
          </c:tx>
          <c:dLbls>
            <c:spPr>
              <a:noFill/>
              <a:ln>
                <a:noFill/>
              </a:ln>
              <a:effectLst/>
            </c:spPr>
            <c:showVal val="1"/>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dLbls>
            <c:spPr>
              <a:noFill/>
              <a:ln>
                <a:noFill/>
              </a:ln>
              <a:effectLst/>
            </c:spPr>
            <c:showVal val="1"/>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dLbls>
            <c:spPr>
              <a:noFill/>
              <a:ln>
                <a:noFill/>
              </a:ln>
              <a:effectLst/>
            </c:spPr>
            <c:showVal val="1"/>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dLbls>
          <c:showVal val="1"/>
        </c:dLbls>
        <c:overlap val="-25"/>
        <c:axId val="124953344"/>
        <c:axId val="124954880"/>
      </c:barChart>
      <c:catAx>
        <c:axId val="124953344"/>
        <c:scaling>
          <c:orientation val="minMax"/>
        </c:scaling>
        <c:axPos val="b"/>
        <c:numFmt formatCode="General" sourceLinked="0"/>
        <c:majorTickMark val="none"/>
        <c:tickLblPos val="nextTo"/>
        <c:crossAx val="124954880"/>
        <c:crosses val="autoZero"/>
        <c:auto val="1"/>
        <c:lblAlgn val="ctr"/>
        <c:lblOffset val="0"/>
      </c:catAx>
      <c:valAx>
        <c:axId val="124954880"/>
        <c:scaling>
          <c:orientation val="minMax"/>
        </c:scaling>
        <c:delete val="1"/>
        <c:axPos val="l"/>
        <c:numFmt formatCode="General" sourceLinked="1"/>
        <c:majorTickMark val="none"/>
        <c:tickLblPos val="none"/>
        <c:crossAx val="124953344"/>
        <c:crosses val="autoZero"/>
        <c:crossBetween val="between"/>
      </c:valAx>
    </c:plotArea>
    <c:legend>
      <c:legendPos val="t"/>
      <c:layout>
        <c:manualLayout>
          <c:xMode val="edge"/>
          <c:yMode val="edge"/>
          <c:x val="7.2234404112090075E-2"/>
          <c:y val="8.2429687478291033E-2"/>
          <c:w val="0.88406864718604583"/>
          <c:h val="7.534494437477382E-2"/>
        </c:manualLayout>
      </c:layout>
    </c:legend>
    <c:plotVisOnly val="1"/>
    <c:dispBlanksAs val="gap"/>
  </c:chart>
  <c:txPr>
    <a:bodyPr/>
    <a:lstStyle/>
    <a:p>
      <a:pPr>
        <a:defRPr sz="1800"/>
      </a:pPr>
      <a:endParaRPr lang="he-IL"/>
    </a:p>
  </c:txPr>
  <c:externalData r:id="rId1"/>
</c:chartSpace>
</file>

<file path=ppt/charts/chart2.xml><?xml version="1.0" encoding="utf-8"?>
<c:chartSpace xmlns:c="http://schemas.openxmlformats.org/drawingml/2006/chart" xmlns:a="http://schemas.openxmlformats.org/drawingml/2006/main" xmlns:r="http://schemas.openxmlformats.org/officeDocument/2006/relationships">
  <c:lang val="he-IL"/>
  <c:chart>
    <c:title>
      <c:tx>
        <c:rich>
          <a:bodyPr/>
          <a:lstStyle/>
          <a:p>
            <a:pPr>
              <a:defRPr/>
            </a:pPr>
            <a:r>
              <a:rPr lang="en-US" dirty="0" smtClean="0">
                <a:solidFill>
                  <a:schemeClr val="bg2">
                    <a:lumMod val="25000"/>
                  </a:schemeClr>
                </a:solidFill>
              </a:rPr>
              <a:t>Chart Title</a:t>
            </a:r>
            <a:endParaRPr lang="en-US" dirty="0">
              <a:solidFill>
                <a:schemeClr val="bg2">
                  <a:lumMod val="25000"/>
                </a:schemeClr>
              </a:solidFill>
            </a:endParaRPr>
          </a:p>
        </c:rich>
      </c:tx>
      <c:layout>
        <c:manualLayout>
          <c:xMode val="edge"/>
          <c:yMode val="edge"/>
          <c:x val="0.62711791460850042"/>
          <c:y val="8.1438742568714709E-2"/>
        </c:manualLayout>
      </c:layout>
    </c:title>
    <c:plotArea>
      <c:layout/>
      <c:pieChart>
        <c:varyColors val="1"/>
        <c:ser>
          <c:idx val="0"/>
          <c:order val="0"/>
          <c:tx>
            <c:strRef>
              <c:f>Sheet1!$B$1</c:f>
              <c:strCache>
                <c:ptCount val="1"/>
                <c:pt idx="0">
                  <c:v>Sales</c:v>
                </c:pt>
              </c:strCache>
            </c:strRef>
          </c:tx>
          <c:dPt>
            <c:idx val="3"/>
            <c:explosion val="23"/>
          </c:dPt>
          <c:dLbls>
            <c:dLbl>
              <c:idx val="0"/>
              <c:layout>
                <c:manualLayout>
                  <c:x val="-0.24158732332371491"/>
                  <c:y val="-6.4173515394166714E-2"/>
                </c:manualLayout>
              </c:layout>
              <c:showCatName val="1"/>
              <c:showPercent val="1"/>
              <c:extLst>
                <c:ext xmlns:c15="http://schemas.microsoft.com/office/drawing/2012/chart" uri="{CE6537A1-D6FC-4f65-9D91-7224C49458BB}"/>
              </c:extLst>
            </c:dLbl>
            <c:dLbl>
              <c:idx val="1"/>
              <c:layout>
                <c:manualLayout>
                  <c:x val="0.23041443732576916"/>
                  <c:y val="-5.1739037778812801E-2"/>
                </c:manualLayout>
              </c:layout>
              <c:showCatName val="1"/>
              <c:showPercent val="1"/>
              <c:extLst>
                <c:ext xmlns:c15="http://schemas.microsoft.com/office/drawing/2012/chart" uri="{CE6537A1-D6FC-4f65-9D91-7224C49458BB}"/>
              </c:extLst>
            </c:dLbl>
            <c:dLbl>
              <c:idx val="2"/>
              <c:layout>
                <c:manualLayout>
                  <c:x val="0.15086575047684261"/>
                  <c:y val="0.13037872435294137"/>
                </c:manualLayout>
              </c:layout>
              <c:showCatName val="1"/>
              <c:showPercent val="1"/>
              <c:extLst>
                <c:ext xmlns:c15="http://schemas.microsoft.com/office/drawing/2012/chart" uri="{CE6537A1-D6FC-4f65-9D91-7224C49458BB}"/>
              </c:extLst>
            </c:dLbl>
            <c:spPr>
              <a:noFill/>
              <a:ln>
                <a:noFill/>
              </a:ln>
              <a:effectLst/>
            </c:spPr>
            <c:showCatName val="1"/>
            <c:showPercent val="1"/>
            <c:showLeaderLines val="1"/>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8.2000000000000011</c:v>
                </c:pt>
                <c:pt idx="1">
                  <c:v>3.2</c:v>
                </c:pt>
                <c:pt idx="2">
                  <c:v>1.4</c:v>
                </c:pt>
                <c:pt idx="3">
                  <c:v>1.2</c:v>
                </c:pt>
              </c:numCache>
            </c:numRef>
          </c:val>
        </c:ser>
        <c:dLbls>
          <c:showCatName val="1"/>
          <c:showPercent val="1"/>
        </c:dLbls>
        <c:firstSliceAng val="0"/>
      </c:pieChart>
    </c:plotArea>
    <c:plotVisOnly val="1"/>
    <c:dispBlanksAs val="zero"/>
  </c:chart>
  <c:txPr>
    <a:bodyPr/>
    <a:lstStyle/>
    <a:p>
      <a:pPr>
        <a:defRPr sz="1800"/>
      </a:pPr>
      <a:endParaRPr lang="he-IL"/>
    </a:p>
  </c:txPr>
  <c:externalData r:id="rId1"/>
</c:chartSpace>
</file>

<file path=ppt/charts/chart3.xml><?xml version="1.0" encoding="utf-8"?>
<c:chartSpace xmlns:c="http://schemas.openxmlformats.org/drawingml/2006/chart" xmlns:a="http://schemas.openxmlformats.org/drawingml/2006/main" xmlns:r="http://schemas.openxmlformats.org/officeDocument/2006/relationships">
  <c:lang val="he-IL"/>
  <c:chart>
    <c:title>
      <c:tx>
        <c:rich>
          <a:bodyPr/>
          <a:lstStyle/>
          <a:p>
            <a:pPr>
              <a:defRPr/>
            </a:pPr>
            <a:r>
              <a:rPr lang="en-US" dirty="0">
                <a:solidFill>
                  <a:schemeClr val="bg2">
                    <a:lumMod val="25000"/>
                  </a:schemeClr>
                </a:solidFill>
              </a:rPr>
              <a:t>Chart Title</a:t>
            </a:r>
          </a:p>
        </c:rich>
      </c:tx>
      <c:layout/>
    </c:title>
    <c:plotArea>
      <c:layout>
        <c:manualLayout>
          <c:layoutTarget val="inner"/>
          <c:xMode val="edge"/>
          <c:yMode val="edge"/>
          <c:x val="9.1492541693157917E-2"/>
          <c:y val="0.19369531607530241"/>
          <c:w val="0.88117826576025793"/>
          <c:h val="0.58796463634822693"/>
        </c:manualLayout>
      </c:layout>
      <c:lineChart>
        <c:grouping val="standard"/>
        <c:ser>
          <c:idx val="0"/>
          <c:order val="0"/>
          <c:tx>
            <c:strRef>
              <c:f>Sheet1!$B$1</c:f>
              <c:strCache>
                <c:ptCount val="1"/>
                <c:pt idx="0">
                  <c:v>Series 1</c:v>
                </c:pt>
              </c:strCache>
            </c:strRef>
          </c:tx>
          <c:marker>
            <c:symbol val="none"/>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marker>
            <c:symbol val="none"/>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marker>
            <c:symbol val="none"/>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dLbls/>
        <c:marker val="1"/>
        <c:axId val="127188992"/>
        <c:axId val="127190528"/>
      </c:lineChart>
      <c:catAx>
        <c:axId val="127188992"/>
        <c:scaling>
          <c:orientation val="minMax"/>
        </c:scaling>
        <c:axPos val="b"/>
        <c:numFmt formatCode="General" sourceLinked="0"/>
        <c:majorTickMark val="none"/>
        <c:tickLblPos val="nextTo"/>
        <c:crossAx val="127190528"/>
        <c:crosses val="autoZero"/>
        <c:auto val="1"/>
        <c:lblAlgn val="ctr"/>
        <c:lblOffset val="100"/>
      </c:catAx>
      <c:valAx>
        <c:axId val="127190528"/>
        <c:scaling>
          <c:orientation val="minMax"/>
        </c:scaling>
        <c:axPos val="l"/>
        <c:majorGridlines/>
        <c:numFmt formatCode="General" sourceLinked="1"/>
        <c:majorTickMark val="none"/>
        <c:tickLblPos val="nextTo"/>
        <c:spPr>
          <a:ln w="9525">
            <a:noFill/>
          </a:ln>
        </c:spPr>
        <c:crossAx val="127188992"/>
        <c:crosses val="autoZero"/>
        <c:crossBetween val="between"/>
      </c:valAx>
    </c:plotArea>
    <c:legend>
      <c:legendPos val="b"/>
      <c:layout>
        <c:manualLayout>
          <c:xMode val="edge"/>
          <c:yMode val="edge"/>
          <c:x val="0.13608451117523354"/>
          <c:y val="9.9409130928916831E-2"/>
          <c:w val="0.72286203355015433"/>
          <c:h val="7.534494437477382E-2"/>
        </c:manualLayout>
      </c:layout>
    </c:legend>
    <c:plotVisOnly val="1"/>
    <c:dispBlanksAs val="gap"/>
  </c:chart>
  <c:txPr>
    <a:bodyPr/>
    <a:lstStyle/>
    <a:p>
      <a:pPr>
        <a:defRPr sz="1800"/>
      </a:pPr>
      <a:endParaRPr lang="he-IL"/>
    </a:p>
  </c:txPr>
  <c:externalData r:id="rId1"/>
</c:chartSpace>
</file>

<file path=ppt/charts/chart4.xml><?xml version="1.0" encoding="utf-8"?>
<c:chartSpace xmlns:c="http://schemas.openxmlformats.org/drawingml/2006/chart" xmlns:a="http://schemas.openxmlformats.org/drawingml/2006/main" xmlns:r="http://schemas.openxmlformats.org/officeDocument/2006/relationships">
  <c:lang val="he-IL"/>
  <c:chart>
    <c:title>
      <c:tx>
        <c:rich>
          <a:bodyPr/>
          <a:lstStyle/>
          <a:p>
            <a:pPr>
              <a:defRPr/>
            </a:pPr>
            <a:r>
              <a:rPr lang="en-US" dirty="0" smtClean="0">
                <a:solidFill>
                  <a:schemeClr val="bg2">
                    <a:lumMod val="25000"/>
                  </a:schemeClr>
                </a:solidFill>
              </a:rPr>
              <a:t>Chart Title</a:t>
            </a:r>
            <a:endParaRPr lang="en-US" dirty="0">
              <a:solidFill>
                <a:schemeClr val="bg2">
                  <a:lumMod val="25000"/>
                </a:schemeClr>
              </a:solidFill>
            </a:endParaRPr>
          </a:p>
        </c:rich>
      </c:tx>
      <c:layout>
        <c:manualLayout>
          <c:xMode val="edge"/>
          <c:yMode val="edge"/>
          <c:x val="0.47314501858492419"/>
          <c:y val="1.6287748513742949E-2"/>
        </c:manualLayout>
      </c:layout>
    </c:title>
    <c:view3D>
      <c:rotX val="0"/>
      <c:rotY val="30"/>
      <c:depthPercent val="120"/>
      <c:perspective val="50"/>
    </c:view3D>
    <c:plotArea>
      <c:layout>
        <c:manualLayout>
          <c:layoutTarget val="inner"/>
          <c:xMode val="edge"/>
          <c:yMode val="edge"/>
          <c:x val="7.5685488778825361E-2"/>
          <c:y val="0.20998306458904545"/>
          <c:w val="0.92431451122117469"/>
          <c:h val="0.6110594667408239"/>
        </c:manualLayout>
      </c:layout>
      <c:bar3DChart>
        <c:barDir val="col"/>
        <c:grouping val="clustered"/>
        <c:ser>
          <c:idx val="0"/>
          <c:order val="0"/>
          <c:tx>
            <c:strRef>
              <c:f>Sheet1!$B$1</c:f>
              <c:strCache>
                <c:ptCount val="1"/>
                <c:pt idx="0">
                  <c:v>Series 1</c:v>
                </c:pt>
              </c:strCache>
            </c:strRef>
          </c:tx>
          <c:spPr>
            <a:effectLst>
              <a:outerShdw blurRad="152400" dist="317500" dir="5400000" sx="90000" sy="-19000" rotWithShape="0">
                <a:prstClr val="black">
                  <a:alpha val="15000"/>
                </a:prstClr>
              </a:outerShdw>
            </a:effectLst>
            <a:scene3d>
              <a:camera prst="orthographicFront"/>
              <a:lightRig rig="threePt" dir="t"/>
            </a:scene3d>
            <a:sp3d>
              <a:bevelT/>
            </a:sp3d>
          </c:spP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cene3d>
              <a:camera prst="orthographicFront"/>
              <a:lightRig rig="threePt" dir="t"/>
            </a:scene3d>
            <a:sp3d>
              <a:bevelT/>
            </a:sp3d>
          </c:spP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cene3d>
              <a:camera prst="orthographicFront"/>
              <a:lightRig rig="threePt" dir="t"/>
            </a:scene3d>
            <a:sp3d>
              <a:bevelT/>
            </a:sp3d>
          </c:spP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dLbls/>
        <c:gapWidth val="75"/>
        <c:shape val="box"/>
        <c:axId val="127212928"/>
        <c:axId val="127300736"/>
        <c:axId val="0"/>
      </c:bar3DChart>
      <c:catAx>
        <c:axId val="127212928"/>
        <c:scaling>
          <c:orientation val="minMax"/>
        </c:scaling>
        <c:axPos val="b"/>
        <c:numFmt formatCode="General" sourceLinked="0"/>
        <c:majorTickMark val="none"/>
        <c:tickLblPos val="nextTo"/>
        <c:txPr>
          <a:bodyPr/>
          <a:lstStyle/>
          <a:p>
            <a:pPr>
              <a:defRPr sz="1220" baseline="0"/>
            </a:pPr>
            <a:endParaRPr lang="he-IL"/>
          </a:p>
        </c:txPr>
        <c:crossAx val="127300736"/>
        <c:crosses val="autoZero"/>
        <c:auto val="1"/>
        <c:lblAlgn val="ctr"/>
        <c:lblOffset val="100"/>
      </c:catAx>
      <c:valAx>
        <c:axId val="127300736"/>
        <c:scaling>
          <c:orientation val="minMax"/>
        </c:scaling>
        <c:axPos val="l"/>
        <c:majorGridlines/>
        <c:numFmt formatCode="General" sourceLinked="1"/>
        <c:majorTickMark val="none"/>
        <c:tickLblPos val="nextTo"/>
        <c:spPr>
          <a:ln w="9525">
            <a:noFill/>
          </a:ln>
        </c:spPr>
        <c:crossAx val="127212928"/>
        <c:crosses val="autoZero"/>
        <c:crossBetween val="between"/>
      </c:valAx>
    </c:plotArea>
    <c:legend>
      <c:legendPos val="b"/>
      <c:layout>
        <c:manualLayout>
          <c:xMode val="edge"/>
          <c:yMode val="edge"/>
          <c:x val="0.18638422575299382"/>
          <c:y val="9.9409130928916831E-2"/>
          <c:w val="0.65576900390423865"/>
          <c:h val="7.534494437477382E-2"/>
        </c:manualLayout>
      </c:layout>
    </c:legend>
    <c:plotVisOnly val="1"/>
    <c:dispBlanksAs val="gap"/>
  </c:chart>
  <c:spPr>
    <a:effectLst>
      <a:outerShdw blurRad="50800" dist="38100" dir="8100000" algn="tr" rotWithShape="0">
        <a:prstClr val="black">
          <a:alpha val="40000"/>
        </a:prstClr>
      </a:outerShdw>
    </a:effectLst>
  </c:spPr>
  <c:txPr>
    <a:bodyPr/>
    <a:lstStyle/>
    <a:p>
      <a:pPr>
        <a:defRPr sz="1800"/>
      </a:pPr>
      <a:endParaRPr lang="he-IL"/>
    </a:p>
  </c:txPr>
  <c:externalData r:id="rId1"/>
</c:chartSpace>
</file>

<file path=ppt/charts/chart5.xml><?xml version="1.0" encoding="utf-8"?>
<c:chartSpace xmlns:c="http://schemas.openxmlformats.org/drawingml/2006/chart" xmlns:a="http://schemas.openxmlformats.org/drawingml/2006/main" xmlns:r="http://schemas.openxmlformats.org/officeDocument/2006/relationships">
  <c:lang val="he-IL"/>
  <c:chart>
    <c:title>
      <c:tx>
        <c:rich>
          <a:bodyPr/>
          <a:lstStyle/>
          <a:p>
            <a:pPr>
              <a:defRPr/>
            </a:pPr>
            <a:r>
              <a:rPr lang="en-US" dirty="0" smtClean="0">
                <a:solidFill>
                  <a:schemeClr val="bg2">
                    <a:lumMod val="25000"/>
                  </a:schemeClr>
                </a:solidFill>
              </a:rPr>
              <a:t>Chart Title</a:t>
            </a:r>
            <a:endParaRPr lang="en-US" dirty="0">
              <a:solidFill>
                <a:schemeClr val="bg2">
                  <a:lumMod val="25000"/>
                </a:schemeClr>
              </a:solidFill>
            </a:endParaRPr>
          </a:p>
        </c:rich>
      </c:tx>
      <c:layout/>
    </c:title>
    <c:view3D>
      <c:rotX val="30"/>
      <c:hPercent val="120"/>
      <c:rotY val="221"/>
      <c:depthPercent val="100"/>
      <c:perspective val="30"/>
    </c:view3D>
    <c:plotArea>
      <c:layout>
        <c:manualLayout>
          <c:layoutTarget val="inner"/>
          <c:xMode val="edge"/>
          <c:yMode val="edge"/>
          <c:x val="3.8812539736880151E-4"/>
          <c:y val="0.19768880696089638"/>
          <c:w val="0.99961187460263123"/>
          <c:h val="0.79497251495875809"/>
        </c:manualLayout>
      </c:layout>
      <c:pie3DChart>
        <c:varyColors val="1"/>
        <c:ser>
          <c:idx val="0"/>
          <c:order val="0"/>
          <c:tx>
            <c:strRef>
              <c:f>Sheet1!$B$1</c:f>
              <c:strCache>
                <c:ptCount val="1"/>
                <c:pt idx="0">
                  <c:v>Sales</c:v>
                </c:pt>
              </c:strCache>
            </c:strRef>
          </c:tx>
          <c:spPr>
            <a:effectLst>
              <a:outerShdw blurRad="152400" dist="317500" dir="5400000" sx="90000" sy="-19000" rotWithShape="0">
                <a:prstClr val="black">
                  <a:alpha val="15000"/>
                </a:prstClr>
              </a:outerShdw>
            </a:effectLst>
            <a:scene3d>
              <a:camera prst="orthographicFront"/>
              <a:lightRig rig="threePt" dir="t"/>
            </a:scene3d>
            <a:sp3d prstMaterial="matte">
              <a:bevelT/>
            </a:sp3d>
          </c:spPr>
          <c:dPt>
            <c:idx val="3"/>
            <c:explosion val="30"/>
            <c:spPr>
              <a:effectLst>
                <a:outerShdw blurRad="152400" dist="317500" dir="5400000" sx="90000" sy="-19000" rotWithShape="0">
                  <a:prstClr val="black">
                    <a:alpha val="15000"/>
                  </a:prstClr>
                </a:outerShdw>
              </a:effectLst>
              <a:scene3d>
                <a:camera prst="orthographicFront"/>
                <a:lightRig rig="threePt" dir="t"/>
              </a:scene3d>
              <a:sp3d>
                <a:bevelT/>
              </a:sp3d>
            </c:spPr>
          </c:dPt>
          <c:dLbls>
            <c:dLbl>
              <c:idx val="0"/>
              <c:layout>
                <c:manualLayout>
                  <c:x val="0.15777473467990419"/>
                  <c:y val="9.4440085132342227E-2"/>
                </c:manualLayout>
              </c:layout>
              <c:showPercent val="1"/>
              <c:extLst>
                <c:ext xmlns:c15="http://schemas.microsoft.com/office/drawing/2012/chart" uri="{CE6537A1-D6FC-4f65-9D91-7224C49458BB}"/>
              </c:extLst>
            </c:dLbl>
            <c:dLbl>
              <c:idx val="1"/>
              <c:layout>
                <c:manualLayout>
                  <c:x val="-0.18769149508485358"/>
                  <c:y val="-0.14723697156462642"/>
                </c:manualLayout>
              </c:layout>
              <c:showPercent val="1"/>
              <c:extLst>
                <c:ext xmlns:c15="http://schemas.microsoft.com/office/drawing/2012/chart" uri="{CE6537A1-D6FC-4f65-9D91-7224C49458BB}"/>
              </c:extLst>
            </c:dLbl>
            <c:dLbl>
              <c:idx val="2"/>
              <c:layout>
                <c:manualLayout>
                  <c:x val="-5.7176994180075338E-2"/>
                  <c:y val="-0.20258603276402457"/>
                </c:manualLayout>
              </c:layout>
              <c:showPercent val="1"/>
              <c:extLst>
                <c:ext xmlns:c15="http://schemas.microsoft.com/office/drawing/2012/chart" uri="{CE6537A1-D6FC-4f65-9D91-7224C49458BB}"/>
              </c:extLst>
            </c:dLbl>
            <c:spPr>
              <a:noFill/>
              <a:ln>
                <a:noFill/>
              </a:ln>
              <a:effectLst/>
            </c:spPr>
            <c:showPercent val="1"/>
            <c:showLeaderLines val="1"/>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8.2000000000000011</c:v>
                </c:pt>
                <c:pt idx="1">
                  <c:v>3.2</c:v>
                </c:pt>
                <c:pt idx="2">
                  <c:v>1.4</c:v>
                </c:pt>
                <c:pt idx="3">
                  <c:v>1.2</c:v>
                </c:pt>
              </c:numCache>
            </c:numRef>
          </c:val>
        </c:ser>
        <c:dLbls>
          <c:showPercent val="1"/>
        </c:dLbls>
      </c:pie3DChart>
      <c:spPr>
        <a:effectLst>
          <a:outerShdw blurRad="152400" dist="317500" dir="5400000" sx="90000" sy="-19000" rotWithShape="0">
            <a:prstClr val="black">
              <a:alpha val="15000"/>
            </a:prstClr>
          </a:outerShdw>
        </a:effectLst>
        <a:scene3d>
          <a:camera prst="orthographicFront"/>
          <a:lightRig rig="threePt" dir="t"/>
        </a:scene3d>
        <a:sp3d/>
      </c:spPr>
    </c:plotArea>
    <c:legend>
      <c:legendPos val="t"/>
      <c:layout/>
    </c:legend>
    <c:plotVisOnly val="1"/>
    <c:dispBlanksAs val="zero"/>
  </c:chart>
  <c:txPr>
    <a:bodyPr/>
    <a:lstStyle/>
    <a:p>
      <a:pPr>
        <a:defRPr sz="1800"/>
      </a:pPr>
      <a:endParaRPr lang="he-IL"/>
    </a:p>
  </c:txPr>
  <c:externalData r:id="rId1"/>
</c:chartSpace>
</file>

<file path=ppt/diagrams/colors1.xml><?xml version="1.0" encoding="utf-8"?>
<dgm:colorsDef xmlns:dgm="http://schemas.openxmlformats.org/drawingml/2006/diagram" xmlns:a="http://schemas.openxmlformats.org/drawingml/2006/main" uniqueId="urn:microsoft.com/office/officeart/2005/8/colors/colorful1#12">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13">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14">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AD8522-E1D8-4100-9F9C-B922C6893C90}" type="doc">
      <dgm:prSet loTypeId="urn:microsoft.com/office/officeart/2005/8/layout/cycle2" loCatId="cycle" qsTypeId="urn:microsoft.com/office/officeart/2005/8/quickstyle/simple1" qsCatId="simple" csTypeId="urn:microsoft.com/office/officeart/2005/8/colors/colorful1#12" csCatId="colorful" phldr="1"/>
      <dgm:spPr/>
      <dgm:t>
        <a:bodyPr/>
        <a:lstStyle/>
        <a:p>
          <a:endParaRPr lang="en-US"/>
        </a:p>
      </dgm:t>
    </dgm:pt>
    <dgm:pt modelId="{EC912083-46BA-47EC-834F-B53C28E6D0BD}">
      <dgm:prSet phldrT="[Text]" custT="1"/>
      <dgm:spPr>
        <a:scene3d>
          <a:camera prst="orthographicFront"/>
          <a:lightRig rig="threePt" dir="t"/>
        </a:scene3d>
        <a:sp3d>
          <a:bevelT/>
        </a:sp3d>
      </dgm:spPr>
      <dgm:t>
        <a:bodyPr/>
        <a:lstStyle/>
        <a:p>
          <a:r>
            <a:rPr lang="en-US" sz="1600" baseline="0" dirty="0" smtClean="0"/>
            <a:t>Stage 1</a:t>
          </a:r>
          <a:endParaRPr lang="en-US" sz="1600" baseline="0" dirty="0"/>
        </a:p>
      </dgm:t>
    </dgm:pt>
    <dgm:pt modelId="{F1078060-4F1D-4792-900A-9DC3C71D1776}" type="parTrans" cxnId="{58B63ADD-6CB4-4181-ADBB-3F961B5EAB75}">
      <dgm:prSet/>
      <dgm:spPr/>
      <dgm:t>
        <a:bodyPr/>
        <a:lstStyle/>
        <a:p>
          <a:endParaRPr lang="en-US"/>
        </a:p>
      </dgm:t>
    </dgm:pt>
    <dgm:pt modelId="{B4159C30-DBE3-473F-B6E7-4D39883C930F}" type="sibTrans" cxnId="{58B63ADD-6CB4-4181-ADBB-3F961B5EAB75}">
      <dgm:prSet/>
      <dgm:spPr>
        <a:scene3d>
          <a:camera prst="orthographicFront"/>
          <a:lightRig rig="threePt" dir="t"/>
        </a:scene3d>
        <a:sp3d>
          <a:bevelT/>
        </a:sp3d>
      </dgm:spPr>
      <dgm:t>
        <a:bodyPr/>
        <a:lstStyle/>
        <a:p>
          <a:endParaRPr lang="en-US"/>
        </a:p>
      </dgm:t>
    </dgm:pt>
    <dgm:pt modelId="{F0ED2BDD-5EFF-4B2D-AF97-3470E2C34E25}">
      <dgm:prSet phldrT="[Text]" custT="1"/>
      <dgm:spPr>
        <a:scene3d>
          <a:camera prst="orthographicFront"/>
          <a:lightRig rig="threePt" dir="t"/>
        </a:scene3d>
        <a:sp3d>
          <a:bevelT/>
        </a:sp3d>
      </dgm:spPr>
      <dgm:t>
        <a:bodyPr/>
        <a:lstStyle/>
        <a:p>
          <a:r>
            <a:rPr lang="en-US" sz="1600" baseline="0" dirty="0" smtClean="0"/>
            <a:t>Stage 2</a:t>
          </a:r>
          <a:endParaRPr lang="en-US" sz="1600" dirty="0"/>
        </a:p>
      </dgm:t>
    </dgm:pt>
    <dgm:pt modelId="{7BF5762E-CA5A-4A96-8A1D-4699EADF930C}" type="parTrans" cxnId="{F016BFB9-37DA-4093-BD60-A308E45ECEEC}">
      <dgm:prSet/>
      <dgm:spPr/>
      <dgm:t>
        <a:bodyPr/>
        <a:lstStyle/>
        <a:p>
          <a:endParaRPr lang="en-US"/>
        </a:p>
      </dgm:t>
    </dgm:pt>
    <dgm:pt modelId="{6D32A681-E82D-4E18-A176-1E4E849D3EF8}" type="sibTrans" cxnId="{F016BFB9-37DA-4093-BD60-A308E45ECEEC}">
      <dgm:prSet/>
      <dgm:spPr>
        <a:scene3d>
          <a:camera prst="orthographicFront"/>
          <a:lightRig rig="threePt" dir="t"/>
        </a:scene3d>
        <a:sp3d>
          <a:bevelT/>
        </a:sp3d>
      </dgm:spPr>
      <dgm:t>
        <a:bodyPr/>
        <a:lstStyle/>
        <a:p>
          <a:endParaRPr lang="en-US"/>
        </a:p>
      </dgm:t>
    </dgm:pt>
    <dgm:pt modelId="{1E1A8527-A3B0-4204-9526-E7C9685F8CBD}">
      <dgm:prSet phldrT="[Text]" custT="1"/>
      <dgm:spPr>
        <a:scene3d>
          <a:camera prst="orthographicFront"/>
          <a:lightRig rig="threePt" dir="t"/>
        </a:scene3d>
        <a:sp3d>
          <a:bevelT/>
        </a:sp3d>
      </dgm:spPr>
      <dgm:t>
        <a:bodyPr/>
        <a:lstStyle/>
        <a:p>
          <a:r>
            <a:rPr lang="en-US" sz="1600" dirty="0" smtClean="0"/>
            <a:t>Stage 4</a:t>
          </a:r>
          <a:endParaRPr lang="en-US" sz="1600" dirty="0"/>
        </a:p>
      </dgm:t>
    </dgm:pt>
    <dgm:pt modelId="{F7FCF020-7ACD-4A24-BC78-D1D976F069E0}" type="parTrans" cxnId="{AAD415A9-6971-4C21-BBCC-8CD0BC8727B5}">
      <dgm:prSet/>
      <dgm:spPr/>
      <dgm:t>
        <a:bodyPr/>
        <a:lstStyle/>
        <a:p>
          <a:endParaRPr lang="en-US"/>
        </a:p>
      </dgm:t>
    </dgm:pt>
    <dgm:pt modelId="{45220C32-92E3-4D99-B720-31149B16D515}" type="sibTrans" cxnId="{AAD415A9-6971-4C21-BBCC-8CD0BC8727B5}">
      <dgm:prSet/>
      <dgm:spPr>
        <a:scene3d>
          <a:camera prst="orthographicFront"/>
          <a:lightRig rig="threePt" dir="t"/>
        </a:scene3d>
        <a:sp3d>
          <a:bevelT/>
        </a:sp3d>
      </dgm:spPr>
      <dgm:t>
        <a:bodyPr/>
        <a:lstStyle/>
        <a:p>
          <a:endParaRPr lang="en-US"/>
        </a:p>
      </dgm:t>
    </dgm:pt>
    <dgm:pt modelId="{EE33DF1E-8F9C-4334-A6A3-B26F6CC659C7}">
      <dgm:prSet phldrT="[Text]" custT="1"/>
      <dgm:spPr>
        <a:scene3d>
          <a:camera prst="orthographicFront"/>
          <a:lightRig rig="threePt" dir="t"/>
        </a:scene3d>
        <a:sp3d>
          <a:bevelT/>
        </a:sp3d>
      </dgm:spPr>
      <dgm:t>
        <a:bodyPr/>
        <a:lstStyle/>
        <a:p>
          <a:r>
            <a:rPr lang="en-US" sz="1600" dirty="0" smtClean="0"/>
            <a:t>Stage 3</a:t>
          </a:r>
          <a:endParaRPr lang="en-US" sz="1600" dirty="0"/>
        </a:p>
      </dgm:t>
    </dgm:pt>
    <dgm:pt modelId="{7089E595-419A-443B-BD31-B556AE9E259C}" type="parTrans" cxnId="{17FB83F0-2F8F-4FF0-B937-9220DFDF4A9F}">
      <dgm:prSet/>
      <dgm:spPr/>
      <dgm:t>
        <a:bodyPr/>
        <a:lstStyle/>
        <a:p>
          <a:endParaRPr lang="en-US"/>
        </a:p>
      </dgm:t>
    </dgm:pt>
    <dgm:pt modelId="{DB4F21EA-D11D-4A25-BF88-2413959F8ED0}" type="sibTrans" cxnId="{17FB83F0-2F8F-4FF0-B937-9220DFDF4A9F}">
      <dgm:prSet/>
      <dgm:spPr>
        <a:scene3d>
          <a:camera prst="orthographicFront"/>
          <a:lightRig rig="threePt" dir="t"/>
        </a:scene3d>
        <a:sp3d>
          <a:bevelT/>
        </a:sp3d>
      </dgm:spPr>
      <dgm:t>
        <a:bodyPr/>
        <a:lstStyle/>
        <a:p>
          <a:endParaRPr lang="en-US"/>
        </a:p>
      </dgm:t>
    </dgm:pt>
    <dgm:pt modelId="{7C03F2C7-F4A6-44C5-8FC7-71191F38685F}">
      <dgm:prSet phldrT="[Text]" custT="1"/>
      <dgm:spPr>
        <a:scene3d>
          <a:camera prst="orthographicFront"/>
          <a:lightRig rig="threePt" dir="t"/>
        </a:scene3d>
        <a:sp3d>
          <a:bevelT/>
        </a:sp3d>
      </dgm:spPr>
      <dgm:t>
        <a:bodyPr/>
        <a:lstStyle/>
        <a:p>
          <a:r>
            <a:rPr lang="en-US" sz="1600" dirty="0" smtClean="0"/>
            <a:t>Stage 5</a:t>
          </a:r>
          <a:endParaRPr lang="en-US" sz="1600" dirty="0"/>
        </a:p>
      </dgm:t>
    </dgm:pt>
    <dgm:pt modelId="{FCEED370-33D7-4994-A8BF-45392115D4A1}" type="parTrans" cxnId="{F08B5FC6-6218-4A29-B947-E391F702FDC3}">
      <dgm:prSet/>
      <dgm:spPr/>
      <dgm:t>
        <a:bodyPr/>
        <a:lstStyle/>
        <a:p>
          <a:endParaRPr lang="en-US"/>
        </a:p>
      </dgm:t>
    </dgm:pt>
    <dgm:pt modelId="{0C0CA9A8-40A2-479D-A22B-65E2DD0124AB}" type="sibTrans" cxnId="{F08B5FC6-6218-4A29-B947-E391F702FDC3}">
      <dgm:prSet/>
      <dgm:spPr>
        <a:scene3d>
          <a:camera prst="orthographicFront"/>
          <a:lightRig rig="threePt" dir="t"/>
        </a:scene3d>
        <a:sp3d>
          <a:bevelT/>
        </a:sp3d>
      </dgm:spPr>
      <dgm:t>
        <a:bodyPr/>
        <a:lstStyle/>
        <a:p>
          <a:endParaRPr lang="en-US"/>
        </a:p>
      </dgm:t>
    </dgm:pt>
    <dgm:pt modelId="{07128841-FE35-4B61-A219-5618BAA1FB83}">
      <dgm:prSet phldrT="[Text]" custT="1"/>
      <dgm:spPr>
        <a:scene3d>
          <a:camera prst="orthographicFront"/>
          <a:lightRig rig="threePt" dir="t"/>
        </a:scene3d>
        <a:sp3d>
          <a:bevelT/>
        </a:sp3d>
      </dgm:spPr>
      <dgm:t>
        <a:bodyPr/>
        <a:lstStyle/>
        <a:p>
          <a:r>
            <a:rPr lang="en-US" sz="1600" dirty="0" smtClean="0"/>
            <a:t>Stage 6</a:t>
          </a:r>
          <a:endParaRPr lang="en-US" sz="1600" dirty="0"/>
        </a:p>
      </dgm:t>
    </dgm:pt>
    <dgm:pt modelId="{EEB740C7-11FF-47ED-AC65-3C592B312706}" type="parTrans" cxnId="{A3610C3B-20CC-473F-BA2D-CC9DDD6642A6}">
      <dgm:prSet/>
      <dgm:spPr/>
      <dgm:t>
        <a:bodyPr/>
        <a:lstStyle/>
        <a:p>
          <a:endParaRPr lang="en-US"/>
        </a:p>
      </dgm:t>
    </dgm:pt>
    <dgm:pt modelId="{DACAC267-63C8-4186-ACAD-5BEFD8E3C189}" type="sibTrans" cxnId="{A3610C3B-20CC-473F-BA2D-CC9DDD6642A6}">
      <dgm:prSet/>
      <dgm:spPr>
        <a:scene3d>
          <a:camera prst="orthographicFront"/>
          <a:lightRig rig="threePt" dir="t"/>
        </a:scene3d>
        <a:sp3d>
          <a:bevelT/>
        </a:sp3d>
      </dgm:spPr>
      <dgm:t>
        <a:bodyPr/>
        <a:lstStyle/>
        <a:p>
          <a:endParaRPr lang="en-US"/>
        </a:p>
      </dgm:t>
    </dgm:pt>
    <dgm:pt modelId="{20159838-27FB-4EFF-B5A5-742E4BEE2BA7}" type="pres">
      <dgm:prSet presAssocID="{1BAD8522-E1D8-4100-9F9C-B922C6893C90}" presName="cycle" presStyleCnt="0">
        <dgm:presLayoutVars>
          <dgm:dir/>
          <dgm:resizeHandles val="exact"/>
        </dgm:presLayoutVars>
      </dgm:prSet>
      <dgm:spPr/>
      <dgm:t>
        <a:bodyPr/>
        <a:lstStyle/>
        <a:p>
          <a:endParaRPr lang="en-US"/>
        </a:p>
      </dgm:t>
    </dgm:pt>
    <dgm:pt modelId="{5FB365EB-6F7F-48AD-885A-793220E8CDB9}" type="pres">
      <dgm:prSet presAssocID="{EC912083-46BA-47EC-834F-B53C28E6D0BD}" presName="node" presStyleLbl="node1" presStyleIdx="0" presStyleCnt="6">
        <dgm:presLayoutVars>
          <dgm:bulletEnabled val="1"/>
        </dgm:presLayoutVars>
      </dgm:prSet>
      <dgm:spPr/>
      <dgm:t>
        <a:bodyPr/>
        <a:lstStyle/>
        <a:p>
          <a:endParaRPr lang="en-US"/>
        </a:p>
      </dgm:t>
    </dgm:pt>
    <dgm:pt modelId="{FD146F6A-563D-4BE3-A402-77A6C389C6F0}" type="pres">
      <dgm:prSet presAssocID="{B4159C30-DBE3-473F-B6E7-4D39883C930F}" presName="sibTrans" presStyleLbl="sibTrans2D1" presStyleIdx="0" presStyleCnt="6"/>
      <dgm:spPr/>
      <dgm:t>
        <a:bodyPr/>
        <a:lstStyle/>
        <a:p>
          <a:endParaRPr lang="en-US"/>
        </a:p>
      </dgm:t>
    </dgm:pt>
    <dgm:pt modelId="{EB1CC207-8D41-42C8-8A20-D854912F4179}" type="pres">
      <dgm:prSet presAssocID="{B4159C30-DBE3-473F-B6E7-4D39883C930F}" presName="connectorText" presStyleLbl="sibTrans2D1" presStyleIdx="0" presStyleCnt="6"/>
      <dgm:spPr/>
      <dgm:t>
        <a:bodyPr/>
        <a:lstStyle/>
        <a:p>
          <a:endParaRPr lang="en-US"/>
        </a:p>
      </dgm:t>
    </dgm:pt>
    <dgm:pt modelId="{2A15B0E2-E9D6-4090-B046-C8B5839D299D}" type="pres">
      <dgm:prSet presAssocID="{F0ED2BDD-5EFF-4B2D-AF97-3470E2C34E25}" presName="node" presStyleLbl="node1" presStyleIdx="1" presStyleCnt="6">
        <dgm:presLayoutVars>
          <dgm:bulletEnabled val="1"/>
        </dgm:presLayoutVars>
      </dgm:prSet>
      <dgm:spPr/>
      <dgm:t>
        <a:bodyPr/>
        <a:lstStyle/>
        <a:p>
          <a:endParaRPr lang="en-US"/>
        </a:p>
      </dgm:t>
    </dgm:pt>
    <dgm:pt modelId="{4E2D6E54-6755-4DA4-BB9A-0CA3C242FCB2}" type="pres">
      <dgm:prSet presAssocID="{6D32A681-E82D-4E18-A176-1E4E849D3EF8}" presName="sibTrans" presStyleLbl="sibTrans2D1" presStyleIdx="1" presStyleCnt="6"/>
      <dgm:spPr/>
      <dgm:t>
        <a:bodyPr/>
        <a:lstStyle/>
        <a:p>
          <a:endParaRPr lang="en-US"/>
        </a:p>
      </dgm:t>
    </dgm:pt>
    <dgm:pt modelId="{A868CA4E-8BE6-4D88-909D-806337BF9EB5}" type="pres">
      <dgm:prSet presAssocID="{6D32A681-E82D-4E18-A176-1E4E849D3EF8}" presName="connectorText" presStyleLbl="sibTrans2D1" presStyleIdx="1" presStyleCnt="6"/>
      <dgm:spPr/>
      <dgm:t>
        <a:bodyPr/>
        <a:lstStyle/>
        <a:p>
          <a:endParaRPr lang="en-US"/>
        </a:p>
      </dgm:t>
    </dgm:pt>
    <dgm:pt modelId="{DDBB3513-6D02-4066-A5B5-175489E4FE1D}" type="pres">
      <dgm:prSet presAssocID="{EE33DF1E-8F9C-4334-A6A3-B26F6CC659C7}" presName="node" presStyleLbl="node1" presStyleIdx="2" presStyleCnt="6">
        <dgm:presLayoutVars>
          <dgm:bulletEnabled val="1"/>
        </dgm:presLayoutVars>
      </dgm:prSet>
      <dgm:spPr/>
      <dgm:t>
        <a:bodyPr/>
        <a:lstStyle/>
        <a:p>
          <a:endParaRPr lang="en-US"/>
        </a:p>
      </dgm:t>
    </dgm:pt>
    <dgm:pt modelId="{2DDFBD25-D3DC-494B-ACFC-260DDCD37A34}" type="pres">
      <dgm:prSet presAssocID="{DB4F21EA-D11D-4A25-BF88-2413959F8ED0}" presName="sibTrans" presStyleLbl="sibTrans2D1" presStyleIdx="2" presStyleCnt="6"/>
      <dgm:spPr/>
      <dgm:t>
        <a:bodyPr/>
        <a:lstStyle/>
        <a:p>
          <a:endParaRPr lang="en-US"/>
        </a:p>
      </dgm:t>
    </dgm:pt>
    <dgm:pt modelId="{74151DF8-5E41-434F-88C5-7BBC1C8F6CAC}" type="pres">
      <dgm:prSet presAssocID="{DB4F21EA-D11D-4A25-BF88-2413959F8ED0}" presName="connectorText" presStyleLbl="sibTrans2D1" presStyleIdx="2" presStyleCnt="6"/>
      <dgm:spPr/>
      <dgm:t>
        <a:bodyPr/>
        <a:lstStyle/>
        <a:p>
          <a:endParaRPr lang="en-US"/>
        </a:p>
      </dgm:t>
    </dgm:pt>
    <dgm:pt modelId="{336731F1-9C22-4782-955F-4AA810B0DB7F}" type="pres">
      <dgm:prSet presAssocID="{1E1A8527-A3B0-4204-9526-E7C9685F8CBD}" presName="node" presStyleLbl="node1" presStyleIdx="3" presStyleCnt="6">
        <dgm:presLayoutVars>
          <dgm:bulletEnabled val="1"/>
        </dgm:presLayoutVars>
      </dgm:prSet>
      <dgm:spPr/>
      <dgm:t>
        <a:bodyPr/>
        <a:lstStyle/>
        <a:p>
          <a:endParaRPr lang="en-US"/>
        </a:p>
      </dgm:t>
    </dgm:pt>
    <dgm:pt modelId="{1B1472C2-EB90-467E-B144-68FB1558A6C1}" type="pres">
      <dgm:prSet presAssocID="{45220C32-92E3-4D99-B720-31149B16D515}" presName="sibTrans" presStyleLbl="sibTrans2D1" presStyleIdx="3" presStyleCnt="6"/>
      <dgm:spPr/>
      <dgm:t>
        <a:bodyPr/>
        <a:lstStyle/>
        <a:p>
          <a:endParaRPr lang="en-US"/>
        </a:p>
      </dgm:t>
    </dgm:pt>
    <dgm:pt modelId="{D7B26595-2D10-4D84-8A6A-138D0ECA0DEC}" type="pres">
      <dgm:prSet presAssocID="{45220C32-92E3-4D99-B720-31149B16D515}" presName="connectorText" presStyleLbl="sibTrans2D1" presStyleIdx="3" presStyleCnt="6"/>
      <dgm:spPr/>
      <dgm:t>
        <a:bodyPr/>
        <a:lstStyle/>
        <a:p>
          <a:endParaRPr lang="en-US"/>
        </a:p>
      </dgm:t>
    </dgm:pt>
    <dgm:pt modelId="{960E8F89-16CE-44E2-A008-4024687A2566}" type="pres">
      <dgm:prSet presAssocID="{7C03F2C7-F4A6-44C5-8FC7-71191F38685F}" presName="node" presStyleLbl="node1" presStyleIdx="4" presStyleCnt="6">
        <dgm:presLayoutVars>
          <dgm:bulletEnabled val="1"/>
        </dgm:presLayoutVars>
      </dgm:prSet>
      <dgm:spPr/>
      <dgm:t>
        <a:bodyPr/>
        <a:lstStyle/>
        <a:p>
          <a:endParaRPr lang="en-US"/>
        </a:p>
      </dgm:t>
    </dgm:pt>
    <dgm:pt modelId="{0B520743-1A7E-4DF0-86AB-EB78C8FC15A3}" type="pres">
      <dgm:prSet presAssocID="{0C0CA9A8-40A2-479D-A22B-65E2DD0124AB}" presName="sibTrans" presStyleLbl="sibTrans2D1" presStyleIdx="4" presStyleCnt="6"/>
      <dgm:spPr/>
      <dgm:t>
        <a:bodyPr/>
        <a:lstStyle/>
        <a:p>
          <a:endParaRPr lang="en-US"/>
        </a:p>
      </dgm:t>
    </dgm:pt>
    <dgm:pt modelId="{4D943242-C14A-412E-A10F-305F28819A41}" type="pres">
      <dgm:prSet presAssocID="{0C0CA9A8-40A2-479D-A22B-65E2DD0124AB}" presName="connectorText" presStyleLbl="sibTrans2D1" presStyleIdx="4" presStyleCnt="6"/>
      <dgm:spPr/>
      <dgm:t>
        <a:bodyPr/>
        <a:lstStyle/>
        <a:p>
          <a:endParaRPr lang="en-US"/>
        </a:p>
      </dgm:t>
    </dgm:pt>
    <dgm:pt modelId="{9ACF6B5C-BBD2-4151-AE6E-CA1D4213EA03}" type="pres">
      <dgm:prSet presAssocID="{07128841-FE35-4B61-A219-5618BAA1FB83}" presName="node" presStyleLbl="node1" presStyleIdx="5" presStyleCnt="6">
        <dgm:presLayoutVars>
          <dgm:bulletEnabled val="1"/>
        </dgm:presLayoutVars>
      </dgm:prSet>
      <dgm:spPr/>
      <dgm:t>
        <a:bodyPr/>
        <a:lstStyle/>
        <a:p>
          <a:endParaRPr lang="en-US"/>
        </a:p>
      </dgm:t>
    </dgm:pt>
    <dgm:pt modelId="{8AB7FCE7-B580-404A-814D-FF00141C64DD}" type="pres">
      <dgm:prSet presAssocID="{DACAC267-63C8-4186-ACAD-5BEFD8E3C189}" presName="sibTrans" presStyleLbl="sibTrans2D1" presStyleIdx="5" presStyleCnt="6"/>
      <dgm:spPr/>
      <dgm:t>
        <a:bodyPr/>
        <a:lstStyle/>
        <a:p>
          <a:endParaRPr lang="en-US"/>
        </a:p>
      </dgm:t>
    </dgm:pt>
    <dgm:pt modelId="{DB6AA491-1CC0-43E7-BCD0-392D1CD46A91}" type="pres">
      <dgm:prSet presAssocID="{DACAC267-63C8-4186-ACAD-5BEFD8E3C189}" presName="connectorText" presStyleLbl="sibTrans2D1" presStyleIdx="5" presStyleCnt="6"/>
      <dgm:spPr/>
      <dgm:t>
        <a:bodyPr/>
        <a:lstStyle/>
        <a:p>
          <a:endParaRPr lang="en-US"/>
        </a:p>
      </dgm:t>
    </dgm:pt>
  </dgm:ptLst>
  <dgm:cxnLst>
    <dgm:cxn modelId="{0902B3A2-5729-4CFB-BEFC-0E669A69A5C0}" type="presOf" srcId="{1E1A8527-A3B0-4204-9526-E7C9685F8CBD}" destId="{336731F1-9C22-4782-955F-4AA810B0DB7F}" srcOrd="0" destOrd="0" presId="urn:microsoft.com/office/officeart/2005/8/layout/cycle2"/>
    <dgm:cxn modelId="{B24B4001-17AF-4822-9B53-065F6327C395}" type="presOf" srcId="{0C0CA9A8-40A2-479D-A22B-65E2DD0124AB}" destId="{0B520743-1A7E-4DF0-86AB-EB78C8FC15A3}" srcOrd="0" destOrd="0" presId="urn:microsoft.com/office/officeart/2005/8/layout/cycle2"/>
    <dgm:cxn modelId="{B950D8A7-8E9B-49F1-98F9-B7E6FD6BE17D}" type="presOf" srcId="{DACAC267-63C8-4186-ACAD-5BEFD8E3C189}" destId="{8AB7FCE7-B580-404A-814D-FF00141C64DD}" srcOrd="0" destOrd="0" presId="urn:microsoft.com/office/officeart/2005/8/layout/cycle2"/>
    <dgm:cxn modelId="{9AD674ED-D2C0-4F03-887F-E16D04E998CE}" type="presOf" srcId="{DB4F21EA-D11D-4A25-BF88-2413959F8ED0}" destId="{74151DF8-5E41-434F-88C5-7BBC1C8F6CAC}" srcOrd="1" destOrd="0" presId="urn:microsoft.com/office/officeart/2005/8/layout/cycle2"/>
    <dgm:cxn modelId="{4238B16F-4988-4CF9-AE5C-C8ECC5989CB2}" type="presOf" srcId="{0C0CA9A8-40A2-479D-A22B-65E2DD0124AB}" destId="{4D943242-C14A-412E-A10F-305F28819A41}" srcOrd="1" destOrd="0" presId="urn:microsoft.com/office/officeart/2005/8/layout/cycle2"/>
    <dgm:cxn modelId="{2F88768E-E3C9-4731-894A-13913263B770}" type="presOf" srcId="{EE33DF1E-8F9C-4334-A6A3-B26F6CC659C7}" destId="{DDBB3513-6D02-4066-A5B5-175489E4FE1D}" srcOrd="0" destOrd="0" presId="urn:microsoft.com/office/officeart/2005/8/layout/cycle2"/>
    <dgm:cxn modelId="{A444EAB6-7D29-414C-9A08-084401E8C13D}" type="presOf" srcId="{DACAC267-63C8-4186-ACAD-5BEFD8E3C189}" destId="{DB6AA491-1CC0-43E7-BCD0-392D1CD46A91}" srcOrd="1" destOrd="0" presId="urn:microsoft.com/office/officeart/2005/8/layout/cycle2"/>
    <dgm:cxn modelId="{F016BFB9-37DA-4093-BD60-A308E45ECEEC}" srcId="{1BAD8522-E1D8-4100-9F9C-B922C6893C90}" destId="{F0ED2BDD-5EFF-4B2D-AF97-3470E2C34E25}" srcOrd="1" destOrd="0" parTransId="{7BF5762E-CA5A-4A96-8A1D-4699EADF930C}" sibTransId="{6D32A681-E82D-4E18-A176-1E4E849D3EF8}"/>
    <dgm:cxn modelId="{D93C43FB-2803-4692-AAB8-7CDE31578B54}" type="presOf" srcId="{B4159C30-DBE3-473F-B6E7-4D39883C930F}" destId="{FD146F6A-563D-4BE3-A402-77A6C389C6F0}" srcOrd="0" destOrd="0" presId="urn:microsoft.com/office/officeart/2005/8/layout/cycle2"/>
    <dgm:cxn modelId="{FBAE65E4-B18F-447E-B8B8-957BA354E0B0}" type="presOf" srcId="{DB4F21EA-D11D-4A25-BF88-2413959F8ED0}" destId="{2DDFBD25-D3DC-494B-ACFC-260DDCD37A34}" srcOrd="0" destOrd="0" presId="urn:microsoft.com/office/officeart/2005/8/layout/cycle2"/>
    <dgm:cxn modelId="{A3610C3B-20CC-473F-BA2D-CC9DDD6642A6}" srcId="{1BAD8522-E1D8-4100-9F9C-B922C6893C90}" destId="{07128841-FE35-4B61-A219-5618BAA1FB83}" srcOrd="5" destOrd="0" parTransId="{EEB740C7-11FF-47ED-AC65-3C592B312706}" sibTransId="{DACAC267-63C8-4186-ACAD-5BEFD8E3C189}"/>
    <dgm:cxn modelId="{E3CC41E5-385B-4D1D-AE4B-F3541A45F286}" type="presOf" srcId="{45220C32-92E3-4D99-B720-31149B16D515}" destId="{D7B26595-2D10-4D84-8A6A-138D0ECA0DEC}" srcOrd="1" destOrd="0" presId="urn:microsoft.com/office/officeart/2005/8/layout/cycle2"/>
    <dgm:cxn modelId="{6D71E3A9-426A-4436-B500-41A4AEC9F737}" type="presOf" srcId="{6D32A681-E82D-4E18-A176-1E4E849D3EF8}" destId="{A868CA4E-8BE6-4D88-909D-806337BF9EB5}" srcOrd="1" destOrd="0" presId="urn:microsoft.com/office/officeart/2005/8/layout/cycle2"/>
    <dgm:cxn modelId="{53E70193-6E95-4073-92D5-C0D688008DC3}" type="presOf" srcId="{F0ED2BDD-5EFF-4B2D-AF97-3470E2C34E25}" destId="{2A15B0E2-E9D6-4090-B046-C8B5839D299D}" srcOrd="0" destOrd="0" presId="urn:microsoft.com/office/officeart/2005/8/layout/cycle2"/>
    <dgm:cxn modelId="{FAB92CAA-5049-44CD-BA9E-CE1DE6956388}" type="presOf" srcId="{1BAD8522-E1D8-4100-9F9C-B922C6893C90}" destId="{20159838-27FB-4EFF-B5A5-742E4BEE2BA7}" srcOrd="0" destOrd="0" presId="urn:microsoft.com/office/officeart/2005/8/layout/cycle2"/>
    <dgm:cxn modelId="{AAD415A9-6971-4C21-BBCC-8CD0BC8727B5}" srcId="{1BAD8522-E1D8-4100-9F9C-B922C6893C90}" destId="{1E1A8527-A3B0-4204-9526-E7C9685F8CBD}" srcOrd="3" destOrd="0" parTransId="{F7FCF020-7ACD-4A24-BC78-D1D976F069E0}" sibTransId="{45220C32-92E3-4D99-B720-31149B16D515}"/>
    <dgm:cxn modelId="{F08B5FC6-6218-4A29-B947-E391F702FDC3}" srcId="{1BAD8522-E1D8-4100-9F9C-B922C6893C90}" destId="{7C03F2C7-F4A6-44C5-8FC7-71191F38685F}" srcOrd="4" destOrd="0" parTransId="{FCEED370-33D7-4994-A8BF-45392115D4A1}" sibTransId="{0C0CA9A8-40A2-479D-A22B-65E2DD0124AB}"/>
    <dgm:cxn modelId="{FA16CC47-5CC6-49C0-B4B5-B0FF802090AC}" type="presOf" srcId="{7C03F2C7-F4A6-44C5-8FC7-71191F38685F}" destId="{960E8F89-16CE-44E2-A008-4024687A2566}" srcOrd="0" destOrd="0" presId="urn:microsoft.com/office/officeart/2005/8/layout/cycle2"/>
    <dgm:cxn modelId="{D952145B-C144-489E-8B05-2845E479DB7E}" type="presOf" srcId="{07128841-FE35-4B61-A219-5618BAA1FB83}" destId="{9ACF6B5C-BBD2-4151-AE6E-CA1D4213EA03}" srcOrd="0" destOrd="0" presId="urn:microsoft.com/office/officeart/2005/8/layout/cycle2"/>
    <dgm:cxn modelId="{58B63ADD-6CB4-4181-ADBB-3F961B5EAB75}" srcId="{1BAD8522-E1D8-4100-9F9C-B922C6893C90}" destId="{EC912083-46BA-47EC-834F-B53C28E6D0BD}" srcOrd="0" destOrd="0" parTransId="{F1078060-4F1D-4792-900A-9DC3C71D1776}" sibTransId="{B4159C30-DBE3-473F-B6E7-4D39883C930F}"/>
    <dgm:cxn modelId="{5AA6FC8A-B3C4-4D6E-AD48-6EAE3ACAF3EF}" type="presOf" srcId="{45220C32-92E3-4D99-B720-31149B16D515}" destId="{1B1472C2-EB90-467E-B144-68FB1558A6C1}" srcOrd="0" destOrd="0" presId="urn:microsoft.com/office/officeart/2005/8/layout/cycle2"/>
    <dgm:cxn modelId="{A80FDCCE-FB5D-4C4B-BCF1-B25D17FE5625}" type="presOf" srcId="{B4159C30-DBE3-473F-B6E7-4D39883C930F}" destId="{EB1CC207-8D41-42C8-8A20-D854912F4179}" srcOrd="1" destOrd="0" presId="urn:microsoft.com/office/officeart/2005/8/layout/cycle2"/>
    <dgm:cxn modelId="{02581CC1-CF6B-4C72-A1DB-EEDA0DEB82BD}" type="presOf" srcId="{6D32A681-E82D-4E18-A176-1E4E849D3EF8}" destId="{4E2D6E54-6755-4DA4-BB9A-0CA3C242FCB2}" srcOrd="0" destOrd="0" presId="urn:microsoft.com/office/officeart/2005/8/layout/cycle2"/>
    <dgm:cxn modelId="{17FB83F0-2F8F-4FF0-B937-9220DFDF4A9F}" srcId="{1BAD8522-E1D8-4100-9F9C-B922C6893C90}" destId="{EE33DF1E-8F9C-4334-A6A3-B26F6CC659C7}" srcOrd="2" destOrd="0" parTransId="{7089E595-419A-443B-BD31-B556AE9E259C}" sibTransId="{DB4F21EA-D11D-4A25-BF88-2413959F8ED0}"/>
    <dgm:cxn modelId="{A8790A75-DD07-4E10-ADA2-C63D55A386C4}" type="presOf" srcId="{EC912083-46BA-47EC-834F-B53C28E6D0BD}" destId="{5FB365EB-6F7F-48AD-885A-793220E8CDB9}" srcOrd="0" destOrd="0" presId="urn:microsoft.com/office/officeart/2005/8/layout/cycle2"/>
    <dgm:cxn modelId="{4C615ED4-DDDC-426D-B433-0F34F7DC25C1}" type="presParOf" srcId="{20159838-27FB-4EFF-B5A5-742E4BEE2BA7}" destId="{5FB365EB-6F7F-48AD-885A-793220E8CDB9}" srcOrd="0" destOrd="0" presId="urn:microsoft.com/office/officeart/2005/8/layout/cycle2"/>
    <dgm:cxn modelId="{23A37879-82B1-4DCD-A23E-AA0D65E9FC38}" type="presParOf" srcId="{20159838-27FB-4EFF-B5A5-742E4BEE2BA7}" destId="{FD146F6A-563D-4BE3-A402-77A6C389C6F0}" srcOrd="1" destOrd="0" presId="urn:microsoft.com/office/officeart/2005/8/layout/cycle2"/>
    <dgm:cxn modelId="{9BC5A11C-F5F3-42DE-8928-6D34ABDCF6C3}" type="presParOf" srcId="{FD146F6A-563D-4BE3-A402-77A6C389C6F0}" destId="{EB1CC207-8D41-42C8-8A20-D854912F4179}" srcOrd="0" destOrd="0" presId="urn:microsoft.com/office/officeart/2005/8/layout/cycle2"/>
    <dgm:cxn modelId="{6C703000-917D-40CA-A6FF-62E027357557}" type="presParOf" srcId="{20159838-27FB-4EFF-B5A5-742E4BEE2BA7}" destId="{2A15B0E2-E9D6-4090-B046-C8B5839D299D}" srcOrd="2" destOrd="0" presId="urn:microsoft.com/office/officeart/2005/8/layout/cycle2"/>
    <dgm:cxn modelId="{7840A107-6929-4999-86A2-A4186D00DD24}" type="presParOf" srcId="{20159838-27FB-4EFF-B5A5-742E4BEE2BA7}" destId="{4E2D6E54-6755-4DA4-BB9A-0CA3C242FCB2}" srcOrd="3" destOrd="0" presId="urn:microsoft.com/office/officeart/2005/8/layout/cycle2"/>
    <dgm:cxn modelId="{C590CA7C-9E48-43A2-91A6-DA433CBAACE0}" type="presParOf" srcId="{4E2D6E54-6755-4DA4-BB9A-0CA3C242FCB2}" destId="{A868CA4E-8BE6-4D88-909D-806337BF9EB5}" srcOrd="0" destOrd="0" presId="urn:microsoft.com/office/officeart/2005/8/layout/cycle2"/>
    <dgm:cxn modelId="{58D32B29-60B0-42CE-B787-271683BBBF2D}" type="presParOf" srcId="{20159838-27FB-4EFF-B5A5-742E4BEE2BA7}" destId="{DDBB3513-6D02-4066-A5B5-175489E4FE1D}" srcOrd="4" destOrd="0" presId="urn:microsoft.com/office/officeart/2005/8/layout/cycle2"/>
    <dgm:cxn modelId="{94127D50-3149-4E23-BD83-A6E878925680}" type="presParOf" srcId="{20159838-27FB-4EFF-B5A5-742E4BEE2BA7}" destId="{2DDFBD25-D3DC-494B-ACFC-260DDCD37A34}" srcOrd="5" destOrd="0" presId="urn:microsoft.com/office/officeart/2005/8/layout/cycle2"/>
    <dgm:cxn modelId="{59792695-CE24-4D13-94A9-25541A443C2E}" type="presParOf" srcId="{2DDFBD25-D3DC-494B-ACFC-260DDCD37A34}" destId="{74151DF8-5E41-434F-88C5-7BBC1C8F6CAC}" srcOrd="0" destOrd="0" presId="urn:microsoft.com/office/officeart/2005/8/layout/cycle2"/>
    <dgm:cxn modelId="{67CB30A7-7063-4FC4-B030-668EBAA210DB}" type="presParOf" srcId="{20159838-27FB-4EFF-B5A5-742E4BEE2BA7}" destId="{336731F1-9C22-4782-955F-4AA810B0DB7F}" srcOrd="6" destOrd="0" presId="urn:microsoft.com/office/officeart/2005/8/layout/cycle2"/>
    <dgm:cxn modelId="{AD5159A3-A68C-427D-8EC5-6B27B7C6EDFC}" type="presParOf" srcId="{20159838-27FB-4EFF-B5A5-742E4BEE2BA7}" destId="{1B1472C2-EB90-467E-B144-68FB1558A6C1}" srcOrd="7" destOrd="0" presId="urn:microsoft.com/office/officeart/2005/8/layout/cycle2"/>
    <dgm:cxn modelId="{E24017A9-2D93-406A-A8F5-73EEC20DC4D9}" type="presParOf" srcId="{1B1472C2-EB90-467E-B144-68FB1558A6C1}" destId="{D7B26595-2D10-4D84-8A6A-138D0ECA0DEC}" srcOrd="0" destOrd="0" presId="urn:microsoft.com/office/officeart/2005/8/layout/cycle2"/>
    <dgm:cxn modelId="{9D432CED-3768-45FA-A2BC-0BB2A76C563C}" type="presParOf" srcId="{20159838-27FB-4EFF-B5A5-742E4BEE2BA7}" destId="{960E8F89-16CE-44E2-A008-4024687A2566}" srcOrd="8" destOrd="0" presId="urn:microsoft.com/office/officeart/2005/8/layout/cycle2"/>
    <dgm:cxn modelId="{BCA2EA53-66B1-45A6-A0E1-2BCE681B3995}" type="presParOf" srcId="{20159838-27FB-4EFF-B5A5-742E4BEE2BA7}" destId="{0B520743-1A7E-4DF0-86AB-EB78C8FC15A3}" srcOrd="9" destOrd="0" presId="urn:microsoft.com/office/officeart/2005/8/layout/cycle2"/>
    <dgm:cxn modelId="{35D11E45-A027-45D8-8F04-90D294564744}" type="presParOf" srcId="{0B520743-1A7E-4DF0-86AB-EB78C8FC15A3}" destId="{4D943242-C14A-412E-A10F-305F28819A41}" srcOrd="0" destOrd="0" presId="urn:microsoft.com/office/officeart/2005/8/layout/cycle2"/>
    <dgm:cxn modelId="{174C0BBC-C0F0-4C2B-85C7-2EC67D9E576F}" type="presParOf" srcId="{20159838-27FB-4EFF-B5A5-742E4BEE2BA7}" destId="{9ACF6B5C-BBD2-4151-AE6E-CA1D4213EA03}" srcOrd="10" destOrd="0" presId="urn:microsoft.com/office/officeart/2005/8/layout/cycle2"/>
    <dgm:cxn modelId="{12D0D4CC-8F2B-4DE6-AC8E-3B293D4588FA}" type="presParOf" srcId="{20159838-27FB-4EFF-B5A5-742E4BEE2BA7}" destId="{8AB7FCE7-B580-404A-814D-FF00141C64DD}" srcOrd="11" destOrd="0" presId="urn:microsoft.com/office/officeart/2005/8/layout/cycle2"/>
    <dgm:cxn modelId="{69E7D875-AFD1-4178-B86B-DDA7161680DB}" type="presParOf" srcId="{8AB7FCE7-B580-404A-814D-FF00141C64DD}" destId="{DB6AA491-1CC0-43E7-BCD0-392D1CD46A91}" srcOrd="0" destOrd="0" presId="urn:microsoft.com/office/officeart/2005/8/layout/cycle2"/>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AD8522-E1D8-4100-9F9C-B922C6893C90}" type="doc">
      <dgm:prSet loTypeId="urn:microsoft.com/office/officeart/2005/8/layout/orgChart1" loCatId="hierarchy" qsTypeId="urn:microsoft.com/office/officeart/2005/8/quickstyle/simple1" qsCatId="simple" csTypeId="urn:microsoft.com/office/officeart/2005/8/colors/colorful1#13" csCatId="colorful" phldr="1"/>
      <dgm:spPr/>
      <dgm:t>
        <a:bodyPr/>
        <a:lstStyle/>
        <a:p>
          <a:endParaRPr lang="en-US"/>
        </a:p>
      </dgm:t>
    </dgm:pt>
    <dgm:pt modelId="{EC912083-46BA-47EC-834F-B53C28E6D0BD}">
      <dgm:prSet phldrT="[Text]" custT="1"/>
      <dgm:spPr>
        <a:effectLst>
          <a:outerShdw blurRad="50800" dist="38100" dir="2700000" algn="tl" rotWithShape="0">
            <a:prstClr val="black">
              <a:alpha val="40000"/>
            </a:prstClr>
          </a:outerShdw>
        </a:effectLst>
      </dgm:spPr>
      <dgm:t>
        <a:bodyPr/>
        <a:lstStyle/>
        <a:p>
          <a:r>
            <a:rPr lang="en-US" sz="1600" baseline="0" dirty="0" smtClean="0"/>
            <a:t>Person 1</a:t>
          </a:r>
          <a:endParaRPr lang="en-US" sz="1600" baseline="0" dirty="0"/>
        </a:p>
      </dgm:t>
    </dgm:pt>
    <dgm:pt modelId="{F1078060-4F1D-4792-900A-9DC3C71D1776}" type="parTrans" cxnId="{58B63ADD-6CB4-4181-ADBB-3F961B5EAB75}">
      <dgm:prSet/>
      <dgm:spPr/>
      <dgm:t>
        <a:bodyPr/>
        <a:lstStyle/>
        <a:p>
          <a:endParaRPr lang="en-US"/>
        </a:p>
      </dgm:t>
    </dgm:pt>
    <dgm:pt modelId="{B4159C30-DBE3-473F-B6E7-4D39883C930F}" type="sibTrans" cxnId="{58B63ADD-6CB4-4181-ADBB-3F961B5EAB75}">
      <dgm:prSet/>
      <dgm:spPr>
        <a:scene3d>
          <a:camera prst="orthographicFront"/>
          <a:lightRig rig="threePt" dir="t"/>
        </a:scene3d>
        <a:sp3d>
          <a:bevelT/>
        </a:sp3d>
      </dgm:spPr>
      <dgm:t>
        <a:bodyPr/>
        <a:lstStyle/>
        <a:p>
          <a:endParaRPr lang="en-US"/>
        </a:p>
      </dgm:t>
    </dgm:pt>
    <dgm:pt modelId="{258A9A00-1735-4AD7-91CD-4219E128385D}">
      <dgm:prSet phldrT="[Text]" custT="1"/>
      <dgm:spPr>
        <a:effectLst>
          <a:outerShdw blurRad="50800" dist="38100" dir="2700000" algn="tl" rotWithShape="0">
            <a:prstClr val="black">
              <a:alpha val="40000"/>
            </a:prstClr>
          </a:outerShdw>
        </a:effectLst>
      </dgm:spPr>
      <dgm:t>
        <a:bodyPr/>
        <a:lstStyle/>
        <a:p>
          <a:r>
            <a:rPr lang="en-US" sz="1600" baseline="0" dirty="0" smtClean="0"/>
            <a:t>Person 3</a:t>
          </a:r>
          <a:endParaRPr lang="en-US" sz="1600" baseline="0" dirty="0"/>
        </a:p>
      </dgm:t>
    </dgm:pt>
    <dgm:pt modelId="{164E3571-578C-4D09-802D-DA7CA8523DFE}" type="parTrans" cxnId="{6A09AE4A-BF3B-4923-9211-7002CECB24DF}">
      <dgm:prSet/>
      <dgm:spPr/>
      <dgm:t>
        <a:bodyPr/>
        <a:lstStyle/>
        <a:p>
          <a:endParaRPr lang="en-US"/>
        </a:p>
      </dgm:t>
    </dgm:pt>
    <dgm:pt modelId="{79213DFF-C503-48D3-89F4-E8701BA849D7}" type="sibTrans" cxnId="{6A09AE4A-BF3B-4923-9211-7002CECB24DF}">
      <dgm:prSet/>
      <dgm:spPr/>
      <dgm:t>
        <a:bodyPr/>
        <a:lstStyle/>
        <a:p>
          <a:endParaRPr lang="en-US"/>
        </a:p>
      </dgm:t>
    </dgm:pt>
    <dgm:pt modelId="{3BB4AA56-4C80-400F-B429-56540F0D2A30}">
      <dgm:prSet phldrT="[Text]" custT="1"/>
      <dgm:spPr>
        <a:effectLst>
          <a:outerShdw blurRad="50800" dist="38100" dir="2700000" algn="tl" rotWithShape="0">
            <a:prstClr val="black">
              <a:alpha val="40000"/>
            </a:prstClr>
          </a:outerShdw>
        </a:effectLst>
      </dgm:spPr>
      <dgm:t>
        <a:bodyPr/>
        <a:lstStyle/>
        <a:p>
          <a:r>
            <a:rPr lang="en-US" sz="1600" baseline="0" dirty="0" smtClean="0"/>
            <a:t>Person 4</a:t>
          </a:r>
          <a:endParaRPr lang="en-US" sz="1600" baseline="0" dirty="0"/>
        </a:p>
      </dgm:t>
    </dgm:pt>
    <dgm:pt modelId="{FFD28052-AA56-4A5C-87FA-2E255A443C85}" type="parTrans" cxnId="{CBE0FA2F-21DD-42AA-9B29-8EF4C4EE6435}">
      <dgm:prSet/>
      <dgm:spPr/>
      <dgm:t>
        <a:bodyPr/>
        <a:lstStyle/>
        <a:p>
          <a:endParaRPr lang="en-US"/>
        </a:p>
      </dgm:t>
    </dgm:pt>
    <dgm:pt modelId="{32170DE0-6553-4C68-AF8D-1E4C3613735A}" type="sibTrans" cxnId="{CBE0FA2F-21DD-42AA-9B29-8EF4C4EE6435}">
      <dgm:prSet/>
      <dgm:spPr/>
      <dgm:t>
        <a:bodyPr/>
        <a:lstStyle/>
        <a:p>
          <a:endParaRPr lang="en-US"/>
        </a:p>
      </dgm:t>
    </dgm:pt>
    <dgm:pt modelId="{4BEF6168-08B3-470E-A749-42E1CA0B643B}">
      <dgm:prSet phldrT="[Text]" custT="1"/>
      <dgm:spPr/>
      <dgm:t>
        <a:bodyPr/>
        <a:lstStyle/>
        <a:p>
          <a:r>
            <a:rPr lang="en-US" sz="1600" baseline="0" dirty="0" smtClean="0"/>
            <a:t>Person 5</a:t>
          </a:r>
          <a:endParaRPr lang="en-US" sz="1600" baseline="0" dirty="0"/>
        </a:p>
      </dgm:t>
    </dgm:pt>
    <dgm:pt modelId="{52A67E15-580E-4646-A92C-0019D9384870}" type="parTrans" cxnId="{B2635536-9172-469D-B873-8B7F591EB10E}">
      <dgm:prSet/>
      <dgm:spPr/>
      <dgm:t>
        <a:bodyPr/>
        <a:lstStyle/>
        <a:p>
          <a:endParaRPr lang="en-US"/>
        </a:p>
      </dgm:t>
    </dgm:pt>
    <dgm:pt modelId="{6A0B2274-5DD9-4C89-ABBC-4F2CAACE33FF}" type="sibTrans" cxnId="{B2635536-9172-469D-B873-8B7F591EB10E}">
      <dgm:prSet/>
      <dgm:spPr/>
      <dgm:t>
        <a:bodyPr/>
        <a:lstStyle/>
        <a:p>
          <a:endParaRPr lang="en-US"/>
        </a:p>
      </dgm:t>
    </dgm:pt>
    <dgm:pt modelId="{B2ADC01C-65A7-4C6A-87A4-FFBFFEFC0FE9}">
      <dgm:prSet phldrT="[Text]" custT="1"/>
      <dgm:spPr>
        <a:effectLst>
          <a:outerShdw blurRad="50800" dist="38100" dir="2700000" algn="tl" rotWithShape="0">
            <a:prstClr val="black">
              <a:alpha val="40000"/>
            </a:prstClr>
          </a:outerShdw>
        </a:effectLst>
      </dgm:spPr>
      <dgm:t>
        <a:bodyPr/>
        <a:lstStyle/>
        <a:p>
          <a:r>
            <a:rPr lang="en-US" sz="1600" baseline="0" dirty="0" smtClean="0"/>
            <a:t>Person 6</a:t>
          </a:r>
          <a:endParaRPr lang="en-US" sz="1600" baseline="0" dirty="0"/>
        </a:p>
      </dgm:t>
    </dgm:pt>
    <dgm:pt modelId="{48E22BA2-A818-41C7-B69E-BF98B089E3EC}" type="parTrans" cxnId="{311C639C-1E8A-42E7-9053-077649047E03}">
      <dgm:prSet/>
      <dgm:spPr/>
      <dgm:t>
        <a:bodyPr/>
        <a:lstStyle/>
        <a:p>
          <a:endParaRPr lang="en-US"/>
        </a:p>
      </dgm:t>
    </dgm:pt>
    <dgm:pt modelId="{1F2FFE1D-EB24-4189-BA4B-EB060D7EA13D}" type="sibTrans" cxnId="{311C639C-1E8A-42E7-9053-077649047E03}">
      <dgm:prSet/>
      <dgm:spPr/>
      <dgm:t>
        <a:bodyPr/>
        <a:lstStyle/>
        <a:p>
          <a:endParaRPr lang="en-US"/>
        </a:p>
      </dgm:t>
    </dgm:pt>
    <dgm:pt modelId="{28F39873-9051-4D44-9B48-67E2C9FB1436}">
      <dgm:prSet phldrT="[Text]" custT="1"/>
      <dgm:spPr>
        <a:effectLst>
          <a:outerShdw blurRad="50800" dist="38100" dir="2700000" algn="tl" rotWithShape="0">
            <a:prstClr val="black">
              <a:alpha val="40000"/>
            </a:prstClr>
          </a:outerShdw>
        </a:effectLst>
      </dgm:spPr>
      <dgm:t>
        <a:bodyPr/>
        <a:lstStyle/>
        <a:p>
          <a:r>
            <a:rPr lang="en-US" sz="1600" baseline="0" dirty="0" smtClean="0"/>
            <a:t>Person 9</a:t>
          </a:r>
          <a:endParaRPr lang="en-US" sz="1600" baseline="0" dirty="0"/>
        </a:p>
      </dgm:t>
    </dgm:pt>
    <dgm:pt modelId="{EAA9D65A-814D-4BD0-892D-EC754540004B}" type="parTrans" cxnId="{106D1728-D1B0-440C-A9A2-0B68140C3170}">
      <dgm:prSet/>
      <dgm:spPr/>
      <dgm:t>
        <a:bodyPr/>
        <a:lstStyle/>
        <a:p>
          <a:endParaRPr lang="en-US"/>
        </a:p>
      </dgm:t>
    </dgm:pt>
    <dgm:pt modelId="{D80C2CE3-26BB-4FBA-8463-7DD4A7FC8A5C}" type="sibTrans" cxnId="{106D1728-D1B0-440C-A9A2-0B68140C3170}">
      <dgm:prSet/>
      <dgm:spPr/>
      <dgm:t>
        <a:bodyPr/>
        <a:lstStyle/>
        <a:p>
          <a:endParaRPr lang="en-US"/>
        </a:p>
      </dgm:t>
    </dgm:pt>
    <dgm:pt modelId="{8672B3BE-5996-4FFB-9F34-8EFED1068854}">
      <dgm:prSet phldrT="[Text]" custT="1"/>
      <dgm:spPr>
        <a:effectLst>
          <a:outerShdw blurRad="50800" dist="38100" dir="2700000" algn="tl" rotWithShape="0">
            <a:prstClr val="black">
              <a:alpha val="40000"/>
            </a:prstClr>
          </a:outerShdw>
        </a:effectLst>
      </dgm:spPr>
      <dgm:t>
        <a:bodyPr/>
        <a:lstStyle/>
        <a:p>
          <a:r>
            <a:rPr lang="en-US" sz="1600" baseline="0" dirty="0" smtClean="0"/>
            <a:t>Person 11</a:t>
          </a:r>
          <a:endParaRPr lang="en-US" sz="1600" baseline="0" dirty="0"/>
        </a:p>
      </dgm:t>
    </dgm:pt>
    <dgm:pt modelId="{6E84CAE5-35E7-4890-B9E0-1573CFF34DA6}" type="parTrans" cxnId="{AE3D8C91-99BA-4D48-99F6-FE9F8AB1BB9D}">
      <dgm:prSet/>
      <dgm:spPr/>
      <dgm:t>
        <a:bodyPr/>
        <a:lstStyle/>
        <a:p>
          <a:endParaRPr lang="en-US"/>
        </a:p>
      </dgm:t>
    </dgm:pt>
    <dgm:pt modelId="{1E9D069B-9993-4FF1-A0F3-9EC44D1A172E}" type="sibTrans" cxnId="{AE3D8C91-99BA-4D48-99F6-FE9F8AB1BB9D}">
      <dgm:prSet/>
      <dgm:spPr/>
      <dgm:t>
        <a:bodyPr/>
        <a:lstStyle/>
        <a:p>
          <a:endParaRPr lang="en-US"/>
        </a:p>
      </dgm:t>
    </dgm:pt>
    <dgm:pt modelId="{065CBCB3-B9D6-4E04-B531-310D9A4E113F}">
      <dgm:prSet phldrT="[Text]" custT="1"/>
      <dgm:spPr>
        <a:effectLst>
          <a:outerShdw blurRad="50800" dist="38100" dir="2700000" algn="tl" rotWithShape="0">
            <a:prstClr val="black">
              <a:alpha val="40000"/>
            </a:prstClr>
          </a:outerShdw>
        </a:effectLst>
      </dgm:spPr>
      <dgm:t>
        <a:bodyPr/>
        <a:lstStyle/>
        <a:p>
          <a:r>
            <a:rPr lang="en-US" sz="1600" baseline="0" dirty="0" smtClean="0"/>
            <a:t>Person 12</a:t>
          </a:r>
          <a:endParaRPr lang="en-US" sz="1600" baseline="0" dirty="0"/>
        </a:p>
      </dgm:t>
    </dgm:pt>
    <dgm:pt modelId="{23A28F21-1BAE-4C88-B192-27142E916F6E}" type="parTrans" cxnId="{A0E74996-2065-400E-85FE-49FA43361A3D}">
      <dgm:prSet/>
      <dgm:spPr/>
      <dgm:t>
        <a:bodyPr/>
        <a:lstStyle/>
        <a:p>
          <a:endParaRPr lang="en-US"/>
        </a:p>
      </dgm:t>
    </dgm:pt>
    <dgm:pt modelId="{C529C8EE-1D4E-46F2-98C5-1F80689E598B}" type="sibTrans" cxnId="{A0E74996-2065-400E-85FE-49FA43361A3D}">
      <dgm:prSet/>
      <dgm:spPr/>
      <dgm:t>
        <a:bodyPr/>
        <a:lstStyle/>
        <a:p>
          <a:endParaRPr lang="en-US"/>
        </a:p>
      </dgm:t>
    </dgm:pt>
    <dgm:pt modelId="{9029D8D6-C2DE-4276-90E7-D4F7B8ABA7E1}">
      <dgm:prSet phldrT="[Text]" custT="1"/>
      <dgm:spPr>
        <a:effectLst>
          <a:outerShdw blurRad="50800" dist="38100" dir="2700000" algn="tl" rotWithShape="0">
            <a:prstClr val="black">
              <a:alpha val="40000"/>
            </a:prstClr>
          </a:outerShdw>
        </a:effectLst>
      </dgm:spPr>
      <dgm:t>
        <a:bodyPr/>
        <a:lstStyle/>
        <a:p>
          <a:r>
            <a:rPr lang="en-US" sz="1600" baseline="0" dirty="0" smtClean="0"/>
            <a:t>Person 13</a:t>
          </a:r>
          <a:endParaRPr lang="en-US" sz="1600" baseline="0" dirty="0"/>
        </a:p>
      </dgm:t>
    </dgm:pt>
    <dgm:pt modelId="{2E550048-2E9B-41F5-A1AB-F02723409E44}" type="parTrans" cxnId="{21E31360-90CB-4480-BC2E-7B56960820D6}">
      <dgm:prSet/>
      <dgm:spPr/>
      <dgm:t>
        <a:bodyPr/>
        <a:lstStyle/>
        <a:p>
          <a:endParaRPr lang="en-US"/>
        </a:p>
      </dgm:t>
    </dgm:pt>
    <dgm:pt modelId="{7E436588-B098-4AC4-A4EB-2310A55B93A2}" type="sibTrans" cxnId="{21E31360-90CB-4480-BC2E-7B56960820D6}">
      <dgm:prSet/>
      <dgm:spPr/>
      <dgm:t>
        <a:bodyPr/>
        <a:lstStyle/>
        <a:p>
          <a:endParaRPr lang="en-US"/>
        </a:p>
      </dgm:t>
    </dgm:pt>
    <dgm:pt modelId="{18D10F60-DFF9-41F6-9E72-D68843E2FA66}">
      <dgm:prSet phldrT="[Text]" custT="1"/>
      <dgm:spPr>
        <a:effectLst>
          <a:outerShdw blurRad="50800" dist="38100" dir="2700000" algn="tl" rotWithShape="0">
            <a:prstClr val="black">
              <a:alpha val="40000"/>
            </a:prstClr>
          </a:outerShdw>
        </a:effectLst>
      </dgm:spPr>
      <dgm:t>
        <a:bodyPr/>
        <a:lstStyle/>
        <a:p>
          <a:r>
            <a:rPr lang="en-US" sz="1600" baseline="0" dirty="0" smtClean="0"/>
            <a:t>Person 14</a:t>
          </a:r>
          <a:endParaRPr lang="en-US" sz="1600" baseline="0" dirty="0"/>
        </a:p>
      </dgm:t>
    </dgm:pt>
    <dgm:pt modelId="{8BD94CA2-3106-4E48-92AB-7B208C76B72F}" type="parTrans" cxnId="{99E667B0-EC39-4A50-9794-B485504528AC}">
      <dgm:prSet/>
      <dgm:spPr/>
      <dgm:t>
        <a:bodyPr/>
        <a:lstStyle/>
        <a:p>
          <a:endParaRPr lang="en-US"/>
        </a:p>
      </dgm:t>
    </dgm:pt>
    <dgm:pt modelId="{16D04871-D253-4FC2-98C1-0568F9FDA5D1}" type="sibTrans" cxnId="{99E667B0-EC39-4A50-9794-B485504528AC}">
      <dgm:prSet/>
      <dgm:spPr/>
      <dgm:t>
        <a:bodyPr/>
        <a:lstStyle/>
        <a:p>
          <a:endParaRPr lang="en-US"/>
        </a:p>
      </dgm:t>
    </dgm:pt>
    <dgm:pt modelId="{78ABDCB0-CF42-45F9-9CA3-F7C9B369C2B1}">
      <dgm:prSet phldrT="[Text]" custT="1"/>
      <dgm:spPr>
        <a:effectLst>
          <a:outerShdw blurRad="50800" dist="38100" dir="2700000" algn="tl" rotWithShape="0">
            <a:prstClr val="black">
              <a:alpha val="40000"/>
            </a:prstClr>
          </a:outerShdw>
        </a:effectLst>
      </dgm:spPr>
      <dgm:t>
        <a:bodyPr/>
        <a:lstStyle/>
        <a:p>
          <a:r>
            <a:rPr lang="en-US" sz="1600" baseline="0" dirty="0" smtClean="0"/>
            <a:t>Person 2</a:t>
          </a:r>
          <a:endParaRPr lang="en-US" sz="1600" baseline="0" dirty="0"/>
        </a:p>
      </dgm:t>
    </dgm:pt>
    <dgm:pt modelId="{AA812F48-B691-4B49-87E8-F387B986ACCF}" type="parTrans" cxnId="{7D07B33D-1FAC-4B89-A625-FB771262D833}">
      <dgm:prSet/>
      <dgm:spPr/>
      <dgm:t>
        <a:bodyPr/>
        <a:lstStyle/>
        <a:p>
          <a:endParaRPr lang="en-US"/>
        </a:p>
      </dgm:t>
    </dgm:pt>
    <dgm:pt modelId="{FE834C35-5701-43BA-9F89-C1E5F60B625D}" type="sibTrans" cxnId="{7D07B33D-1FAC-4B89-A625-FB771262D833}">
      <dgm:prSet/>
      <dgm:spPr/>
      <dgm:t>
        <a:bodyPr/>
        <a:lstStyle/>
        <a:p>
          <a:endParaRPr lang="en-US"/>
        </a:p>
      </dgm:t>
    </dgm:pt>
    <dgm:pt modelId="{257F2A6E-C69E-4AFC-B990-39352E38C995}">
      <dgm:prSet phldrT="[Text]" custT="1"/>
      <dgm:spPr>
        <a:effectLst>
          <a:outerShdw blurRad="50800" dist="38100" dir="2700000" algn="tl" rotWithShape="0">
            <a:prstClr val="black">
              <a:alpha val="40000"/>
            </a:prstClr>
          </a:outerShdw>
        </a:effectLst>
      </dgm:spPr>
      <dgm:t>
        <a:bodyPr/>
        <a:lstStyle/>
        <a:p>
          <a:r>
            <a:rPr lang="en-US" sz="1600" baseline="0" dirty="0" smtClean="0"/>
            <a:t>Person7</a:t>
          </a:r>
          <a:endParaRPr lang="en-US" sz="1600" baseline="0" dirty="0"/>
        </a:p>
      </dgm:t>
    </dgm:pt>
    <dgm:pt modelId="{69E97A96-E81D-4177-BD31-5FE795F1FE0A}" type="parTrans" cxnId="{03CF7D89-3730-45E3-ADA5-FD768A547B5E}">
      <dgm:prSet/>
      <dgm:spPr/>
      <dgm:t>
        <a:bodyPr/>
        <a:lstStyle/>
        <a:p>
          <a:endParaRPr lang="en-US"/>
        </a:p>
      </dgm:t>
    </dgm:pt>
    <dgm:pt modelId="{D64BE6F6-89BB-4C7E-B4AB-625BDB5E8787}" type="sibTrans" cxnId="{03CF7D89-3730-45E3-ADA5-FD768A547B5E}">
      <dgm:prSet/>
      <dgm:spPr/>
      <dgm:t>
        <a:bodyPr/>
        <a:lstStyle/>
        <a:p>
          <a:endParaRPr lang="en-US"/>
        </a:p>
      </dgm:t>
    </dgm:pt>
    <dgm:pt modelId="{8260229A-9B04-4C0A-AB4E-4711C4990981}">
      <dgm:prSet phldrT="[Text]" custT="1"/>
      <dgm:spPr>
        <a:effectLst>
          <a:outerShdw blurRad="50800" dist="38100" dir="2700000" algn="tl" rotWithShape="0">
            <a:prstClr val="black">
              <a:alpha val="40000"/>
            </a:prstClr>
          </a:outerShdw>
        </a:effectLst>
      </dgm:spPr>
      <dgm:t>
        <a:bodyPr/>
        <a:lstStyle/>
        <a:p>
          <a:r>
            <a:rPr lang="en-US" sz="1600" baseline="0" dirty="0" smtClean="0"/>
            <a:t>Person 8</a:t>
          </a:r>
          <a:endParaRPr lang="en-US" sz="1600" baseline="0" dirty="0"/>
        </a:p>
      </dgm:t>
    </dgm:pt>
    <dgm:pt modelId="{4943ACB0-CDBE-4686-B3A7-3AB5078FE107}" type="parTrans" cxnId="{E3AF3C10-EF1C-4B66-A21A-C4B712980DA4}">
      <dgm:prSet/>
      <dgm:spPr/>
      <dgm:t>
        <a:bodyPr/>
        <a:lstStyle/>
        <a:p>
          <a:endParaRPr lang="en-US"/>
        </a:p>
      </dgm:t>
    </dgm:pt>
    <dgm:pt modelId="{A273D06B-2E6E-44E4-B6B4-8012D025A415}" type="sibTrans" cxnId="{E3AF3C10-EF1C-4B66-A21A-C4B712980DA4}">
      <dgm:prSet/>
      <dgm:spPr/>
      <dgm:t>
        <a:bodyPr/>
        <a:lstStyle/>
        <a:p>
          <a:endParaRPr lang="en-US"/>
        </a:p>
      </dgm:t>
    </dgm:pt>
    <dgm:pt modelId="{064532EB-CB29-4FCB-B7CB-3ED88E54425E}">
      <dgm:prSet phldrT="[Text]" custT="1"/>
      <dgm:spPr>
        <a:effectLst>
          <a:outerShdw blurRad="50800" dist="38100" dir="2700000" algn="tl" rotWithShape="0">
            <a:prstClr val="black">
              <a:alpha val="40000"/>
            </a:prstClr>
          </a:outerShdw>
        </a:effectLst>
      </dgm:spPr>
      <dgm:t>
        <a:bodyPr/>
        <a:lstStyle/>
        <a:p>
          <a:r>
            <a:rPr lang="en-US" sz="1600" baseline="0" dirty="0" smtClean="0"/>
            <a:t>Person 10</a:t>
          </a:r>
          <a:endParaRPr lang="en-US" sz="1600" baseline="0" dirty="0"/>
        </a:p>
      </dgm:t>
    </dgm:pt>
    <dgm:pt modelId="{B04D981D-C357-4B56-A277-E5BAB8328906}" type="sibTrans" cxnId="{1347CEF4-7CFA-481B-998A-B4FEEE4383AD}">
      <dgm:prSet/>
      <dgm:spPr/>
      <dgm:t>
        <a:bodyPr/>
        <a:lstStyle/>
        <a:p>
          <a:endParaRPr lang="en-US"/>
        </a:p>
      </dgm:t>
    </dgm:pt>
    <dgm:pt modelId="{253DD5F4-F214-4EE9-B457-704B4D2F97B8}" type="parTrans" cxnId="{1347CEF4-7CFA-481B-998A-B4FEEE4383AD}">
      <dgm:prSet/>
      <dgm:spPr/>
      <dgm:t>
        <a:bodyPr/>
        <a:lstStyle/>
        <a:p>
          <a:endParaRPr lang="en-US"/>
        </a:p>
      </dgm:t>
    </dgm:pt>
    <dgm:pt modelId="{8E35553E-290B-4550-871E-47F04E137EE0}" type="pres">
      <dgm:prSet presAssocID="{1BAD8522-E1D8-4100-9F9C-B922C6893C90}" presName="hierChild1" presStyleCnt="0">
        <dgm:presLayoutVars>
          <dgm:orgChart val="1"/>
          <dgm:chPref val="1"/>
          <dgm:dir/>
          <dgm:animOne val="branch"/>
          <dgm:animLvl val="lvl"/>
          <dgm:resizeHandles/>
        </dgm:presLayoutVars>
      </dgm:prSet>
      <dgm:spPr/>
      <dgm:t>
        <a:bodyPr/>
        <a:lstStyle/>
        <a:p>
          <a:endParaRPr lang="en-US"/>
        </a:p>
      </dgm:t>
    </dgm:pt>
    <dgm:pt modelId="{5F6EF726-0482-43E9-B8EC-CF47ADBD1E13}" type="pres">
      <dgm:prSet presAssocID="{EC912083-46BA-47EC-834F-B53C28E6D0BD}" presName="hierRoot1" presStyleCnt="0">
        <dgm:presLayoutVars>
          <dgm:hierBranch val="init"/>
        </dgm:presLayoutVars>
      </dgm:prSet>
      <dgm:spPr/>
    </dgm:pt>
    <dgm:pt modelId="{0E507697-1216-451D-A380-08507CC43730}" type="pres">
      <dgm:prSet presAssocID="{EC912083-46BA-47EC-834F-B53C28E6D0BD}" presName="rootComposite1" presStyleCnt="0"/>
      <dgm:spPr/>
    </dgm:pt>
    <dgm:pt modelId="{3B432869-0ADB-4198-960B-2D40FB36EA3F}" type="pres">
      <dgm:prSet presAssocID="{EC912083-46BA-47EC-834F-B53C28E6D0BD}" presName="rootText1" presStyleLbl="node0" presStyleIdx="0" presStyleCnt="1">
        <dgm:presLayoutVars>
          <dgm:chPref val="3"/>
        </dgm:presLayoutVars>
      </dgm:prSet>
      <dgm:spPr/>
      <dgm:t>
        <a:bodyPr/>
        <a:lstStyle/>
        <a:p>
          <a:endParaRPr lang="en-US"/>
        </a:p>
      </dgm:t>
    </dgm:pt>
    <dgm:pt modelId="{E61748E8-20A3-4626-8B8A-32D9E66A9C83}" type="pres">
      <dgm:prSet presAssocID="{EC912083-46BA-47EC-834F-B53C28E6D0BD}" presName="rootConnector1" presStyleLbl="node1" presStyleIdx="0" presStyleCnt="0"/>
      <dgm:spPr/>
      <dgm:t>
        <a:bodyPr/>
        <a:lstStyle/>
        <a:p>
          <a:endParaRPr lang="en-US"/>
        </a:p>
      </dgm:t>
    </dgm:pt>
    <dgm:pt modelId="{11C16443-B5C7-46AA-AACD-D8DC23863D59}" type="pres">
      <dgm:prSet presAssocID="{EC912083-46BA-47EC-834F-B53C28E6D0BD}" presName="hierChild2" presStyleCnt="0"/>
      <dgm:spPr/>
    </dgm:pt>
    <dgm:pt modelId="{059DAB4D-46EA-4321-A2CE-35BAFFF6C0AD}" type="pres">
      <dgm:prSet presAssocID="{AA812F48-B691-4B49-87E8-F387B986ACCF}" presName="Name37" presStyleLbl="parChTrans1D2" presStyleIdx="0" presStyleCnt="3"/>
      <dgm:spPr/>
      <dgm:t>
        <a:bodyPr/>
        <a:lstStyle/>
        <a:p>
          <a:endParaRPr lang="en-US"/>
        </a:p>
      </dgm:t>
    </dgm:pt>
    <dgm:pt modelId="{53C2BF76-326C-43FA-A726-7692E8F946D8}" type="pres">
      <dgm:prSet presAssocID="{78ABDCB0-CF42-45F9-9CA3-F7C9B369C2B1}" presName="hierRoot2" presStyleCnt="0">
        <dgm:presLayoutVars>
          <dgm:hierBranch val="init"/>
        </dgm:presLayoutVars>
      </dgm:prSet>
      <dgm:spPr/>
    </dgm:pt>
    <dgm:pt modelId="{A4CF72BE-7496-4F97-BAC3-899A06BA74A6}" type="pres">
      <dgm:prSet presAssocID="{78ABDCB0-CF42-45F9-9CA3-F7C9B369C2B1}" presName="rootComposite" presStyleCnt="0"/>
      <dgm:spPr/>
    </dgm:pt>
    <dgm:pt modelId="{915129E9-7F4F-44E6-AFEB-ADCE7F7DF6A6}" type="pres">
      <dgm:prSet presAssocID="{78ABDCB0-CF42-45F9-9CA3-F7C9B369C2B1}" presName="rootText" presStyleLbl="node2" presStyleIdx="0" presStyleCnt="3">
        <dgm:presLayoutVars>
          <dgm:chPref val="3"/>
        </dgm:presLayoutVars>
      </dgm:prSet>
      <dgm:spPr/>
      <dgm:t>
        <a:bodyPr/>
        <a:lstStyle/>
        <a:p>
          <a:endParaRPr lang="en-US"/>
        </a:p>
      </dgm:t>
    </dgm:pt>
    <dgm:pt modelId="{3EBEE09E-3494-478F-A09C-D1C0F62D31BD}" type="pres">
      <dgm:prSet presAssocID="{78ABDCB0-CF42-45F9-9CA3-F7C9B369C2B1}" presName="rootConnector" presStyleLbl="node2" presStyleIdx="0" presStyleCnt="3"/>
      <dgm:spPr/>
      <dgm:t>
        <a:bodyPr/>
        <a:lstStyle/>
        <a:p>
          <a:endParaRPr lang="en-US"/>
        </a:p>
      </dgm:t>
    </dgm:pt>
    <dgm:pt modelId="{9CD21A9E-9E2B-4117-90BD-9A2E3FBBA987}" type="pres">
      <dgm:prSet presAssocID="{78ABDCB0-CF42-45F9-9CA3-F7C9B369C2B1}" presName="hierChild4" presStyleCnt="0"/>
      <dgm:spPr/>
    </dgm:pt>
    <dgm:pt modelId="{AAD464D7-BE99-4088-BEFB-C126C660CBB0}" type="pres">
      <dgm:prSet presAssocID="{69E97A96-E81D-4177-BD31-5FE795F1FE0A}" presName="Name37" presStyleLbl="parChTrans1D3" presStyleIdx="0" presStyleCnt="6"/>
      <dgm:spPr/>
      <dgm:t>
        <a:bodyPr/>
        <a:lstStyle/>
        <a:p>
          <a:endParaRPr lang="en-US"/>
        </a:p>
      </dgm:t>
    </dgm:pt>
    <dgm:pt modelId="{2579BC1A-5847-4F59-AF1A-EC3E35D709E2}" type="pres">
      <dgm:prSet presAssocID="{257F2A6E-C69E-4AFC-B990-39352E38C995}" presName="hierRoot2" presStyleCnt="0">
        <dgm:presLayoutVars>
          <dgm:hierBranch val="init"/>
        </dgm:presLayoutVars>
      </dgm:prSet>
      <dgm:spPr/>
    </dgm:pt>
    <dgm:pt modelId="{4C100BA1-9D08-4A82-9CF7-C50C48731573}" type="pres">
      <dgm:prSet presAssocID="{257F2A6E-C69E-4AFC-B990-39352E38C995}" presName="rootComposite" presStyleCnt="0"/>
      <dgm:spPr/>
    </dgm:pt>
    <dgm:pt modelId="{05CC0447-5A04-4C40-B230-01489D549AFA}" type="pres">
      <dgm:prSet presAssocID="{257F2A6E-C69E-4AFC-B990-39352E38C995}" presName="rootText" presStyleLbl="node3" presStyleIdx="0" presStyleCnt="6">
        <dgm:presLayoutVars>
          <dgm:chPref val="3"/>
        </dgm:presLayoutVars>
      </dgm:prSet>
      <dgm:spPr/>
      <dgm:t>
        <a:bodyPr/>
        <a:lstStyle/>
        <a:p>
          <a:endParaRPr lang="en-US"/>
        </a:p>
      </dgm:t>
    </dgm:pt>
    <dgm:pt modelId="{03659E4B-7127-4D42-99CC-57BB7FC2725A}" type="pres">
      <dgm:prSet presAssocID="{257F2A6E-C69E-4AFC-B990-39352E38C995}" presName="rootConnector" presStyleLbl="node3" presStyleIdx="0" presStyleCnt="6"/>
      <dgm:spPr/>
      <dgm:t>
        <a:bodyPr/>
        <a:lstStyle/>
        <a:p>
          <a:endParaRPr lang="en-US"/>
        </a:p>
      </dgm:t>
    </dgm:pt>
    <dgm:pt modelId="{B1ECEF75-C6CE-4124-A686-A8CCB5B5A08C}" type="pres">
      <dgm:prSet presAssocID="{257F2A6E-C69E-4AFC-B990-39352E38C995}" presName="hierChild4" presStyleCnt="0"/>
      <dgm:spPr/>
    </dgm:pt>
    <dgm:pt modelId="{72450109-264D-4CEA-A007-206656399A69}" type="pres">
      <dgm:prSet presAssocID="{257F2A6E-C69E-4AFC-B990-39352E38C995}" presName="hierChild5" presStyleCnt="0"/>
      <dgm:spPr/>
    </dgm:pt>
    <dgm:pt modelId="{95A9B9EB-4BD5-4288-BEF4-9A74364B342A}" type="pres">
      <dgm:prSet presAssocID="{4943ACB0-CDBE-4686-B3A7-3AB5078FE107}" presName="Name37" presStyleLbl="parChTrans1D3" presStyleIdx="1" presStyleCnt="6"/>
      <dgm:spPr/>
      <dgm:t>
        <a:bodyPr/>
        <a:lstStyle/>
        <a:p>
          <a:endParaRPr lang="en-US"/>
        </a:p>
      </dgm:t>
    </dgm:pt>
    <dgm:pt modelId="{63D5D7FB-7F75-4873-9E03-6C211E575FAC}" type="pres">
      <dgm:prSet presAssocID="{8260229A-9B04-4C0A-AB4E-4711C4990981}" presName="hierRoot2" presStyleCnt="0">
        <dgm:presLayoutVars>
          <dgm:hierBranch val="init"/>
        </dgm:presLayoutVars>
      </dgm:prSet>
      <dgm:spPr/>
    </dgm:pt>
    <dgm:pt modelId="{918C3F25-93D1-44A5-872E-D47CA2776FFF}" type="pres">
      <dgm:prSet presAssocID="{8260229A-9B04-4C0A-AB4E-4711C4990981}" presName="rootComposite" presStyleCnt="0"/>
      <dgm:spPr/>
    </dgm:pt>
    <dgm:pt modelId="{36732252-F1FA-423A-A81F-3CF486378E85}" type="pres">
      <dgm:prSet presAssocID="{8260229A-9B04-4C0A-AB4E-4711C4990981}" presName="rootText" presStyleLbl="node3" presStyleIdx="1" presStyleCnt="6">
        <dgm:presLayoutVars>
          <dgm:chPref val="3"/>
        </dgm:presLayoutVars>
      </dgm:prSet>
      <dgm:spPr/>
      <dgm:t>
        <a:bodyPr/>
        <a:lstStyle/>
        <a:p>
          <a:endParaRPr lang="en-US"/>
        </a:p>
      </dgm:t>
    </dgm:pt>
    <dgm:pt modelId="{3187E9B9-F99E-4763-AF39-20C5B28E10A0}" type="pres">
      <dgm:prSet presAssocID="{8260229A-9B04-4C0A-AB4E-4711C4990981}" presName="rootConnector" presStyleLbl="node3" presStyleIdx="1" presStyleCnt="6"/>
      <dgm:spPr/>
      <dgm:t>
        <a:bodyPr/>
        <a:lstStyle/>
        <a:p>
          <a:endParaRPr lang="en-US"/>
        </a:p>
      </dgm:t>
    </dgm:pt>
    <dgm:pt modelId="{A7C5F746-E739-4A8B-9B45-FCD8D73B4187}" type="pres">
      <dgm:prSet presAssocID="{8260229A-9B04-4C0A-AB4E-4711C4990981}" presName="hierChild4" presStyleCnt="0"/>
      <dgm:spPr/>
    </dgm:pt>
    <dgm:pt modelId="{42FABED4-3645-47BC-B37A-DF60001772C4}" type="pres">
      <dgm:prSet presAssocID="{8260229A-9B04-4C0A-AB4E-4711C4990981}" presName="hierChild5" presStyleCnt="0"/>
      <dgm:spPr/>
    </dgm:pt>
    <dgm:pt modelId="{61875F01-F764-4019-957E-7F32DA4AA816}" type="pres">
      <dgm:prSet presAssocID="{78ABDCB0-CF42-45F9-9CA3-F7C9B369C2B1}" presName="hierChild5" presStyleCnt="0"/>
      <dgm:spPr/>
    </dgm:pt>
    <dgm:pt modelId="{409F7E1F-6D6B-4DED-8814-FB49CC05F278}" type="pres">
      <dgm:prSet presAssocID="{164E3571-578C-4D09-802D-DA7CA8523DFE}" presName="Name37" presStyleLbl="parChTrans1D2" presStyleIdx="1" presStyleCnt="3"/>
      <dgm:spPr/>
      <dgm:t>
        <a:bodyPr/>
        <a:lstStyle/>
        <a:p>
          <a:endParaRPr lang="en-US"/>
        </a:p>
      </dgm:t>
    </dgm:pt>
    <dgm:pt modelId="{F8BC4CC7-E23D-4A59-82BF-176FE1DD1397}" type="pres">
      <dgm:prSet presAssocID="{258A9A00-1735-4AD7-91CD-4219E128385D}" presName="hierRoot2" presStyleCnt="0">
        <dgm:presLayoutVars>
          <dgm:hierBranch val="init"/>
        </dgm:presLayoutVars>
      </dgm:prSet>
      <dgm:spPr/>
    </dgm:pt>
    <dgm:pt modelId="{C8862C9C-E1B2-4EF3-BEC9-38D2C0F2115E}" type="pres">
      <dgm:prSet presAssocID="{258A9A00-1735-4AD7-91CD-4219E128385D}" presName="rootComposite" presStyleCnt="0"/>
      <dgm:spPr/>
    </dgm:pt>
    <dgm:pt modelId="{00F1778C-BC00-4F43-B294-4EE57E999008}" type="pres">
      <dgm:prSet presAssocID="{258A9A00-1735-4AD7-91CD-4219E128385D}" presName="rootText" presStyleLbl="node2" presStyleIdx="1" presStyleCnt="3">
        <dgm:presLayoutVars>
          <dgm:chPref val="3"/>
        </dgm:presLayoutVars>
      </dgm:prSet>
      <dgm:spPr/>
      <dgm:t>
        <a:bodyPr/>
        <a:lstStyle/>
        <a:p>
          <a:endParaRPr lang="en-US"/>
        </a:p>
      </dgm:t>
    </dgm:pt>
    <dgm:pt modelId="{ADC246D2-4F5E-4B14-B3EB-8566670A8A7E}" type="pres">
      <dgm:prSet presAssocID="{258A9A00-1735-4AD7-91CD-4219E128385D}" presName="rootConnector" presStyleLbl="node2" presStyleIdx="1" presStyleCnt="3"/>
      <dgm:spPr/>
      <dgm:t>
        <a:bodyPr/>
        <a:lstStyle/>
        <a:p>
          <a:endParaRPr lang="en-US"/>
        </a:p>
      </dgm:t>
    </dgm:pt>
    <dgm:pt modelId="{62ED51DF-61F7-40F6-950D-8F69B0EE21A7}" type="pres">
      <dgm:prSet presAssocID="{258A9A00-1735-4AD7-91CD-4219E128385D}" presName="hierChild4" presStyleCnt="0"/>
      <dgm:spPr/>
    </dgm:pt>
    <dgm:pt modelId="{034DD88B-2F20-40D6-8E60-11F125BE1B9D}" type="pres">
      <dgm:prSet presAssocID="{EAA9D65A-814D-4BD0-892D-EC754540004B}" presName="Name37" presStyleLbl="parChTrans1D3" presStyleIdx="2" presStyleCnt="6"/>
      <dgm:spPr/>
      <dgm:t>
        <a:bodyPr/>
        <a:lstStyle/>
        <a:p>
          <a:endParaRPr lang="en-US"/>
        </a:p>
      </dgm:t>
    </dgm:pt>
    <dgm:pt modelId="{C297F00C-E4B5-4474-B8EA-4319C684FB8C}" type="pres">
      <dgm:prSet presAssocID="{28F39873-9051-4D44-9B48-67E2C9FB1436}" presName="hierRoot2" presStyleCnt="0">
        <dgm:presLayoutVars>
          <dgm:hierBranch val="init"/>
        </dgm:presLayoutVars>
      </dgm:prSet>
      <dgm:spPr/>
    </dgm:pt>
    <dgm:pt modelId="{91A635E8-A3BC-48E8-BECB-1E57AAA42D7A}" type="pres">
      <dgm:prSet presAssocID="{28F39873-9051-4D44-9B48-67E2C9FB1436}" presName="rootComposite" presStyleCnt="0"/>
      <dgm:spPr/>
    </dgm:pt>
    <dgm:pt modelId="{8A904546-4D29-4F86-8ED0-D63A087AB45F}" type="pres">
      <dgm:prSet presAssocID="{28F39873-9051-4D44-9B48-67E2C9FB1436}" presName="rootText" presStyleLbl="node3" presStyleIdx="2" presStyleCnt="6" custLinFactX="19169" custLinFactNeighborX="100000" custLinFactNeighborY="9956">
        <dgm:presLayoutVars>
          <dgm:chPref val="3"/>
        </dgm:presLayoutVars>
      </dgm:prSet>
      <dgm:spPr/>
      <dgm:t>
        <a:bodyPr/>
        <a:lstStyle/>
        <a:p>
          <a:endParaRPr lang="en-US"/>
        </a:p>
      </dgm:t>
    </dgm:pt>
    <dgm:pt modelId="{59164160-91CC-4845-9640-8A6F4C72761E}" type="pres">
      <dgm:prSet presAssocID="{28F39873-9051-4D44-9B48-67E2C9FB1436}" presName="rootConnector" presStyleLbl="node3" presStyleIdx="2" presStyleCnt="6"/>
      <dgm:spPr/>
      <dgm:t>
        <a:bodyPr/>
        <a:lstStyle/>
        <a:p>
          <a:endParaRPr lang="en-US"/>
        </a:p>
      </dgm:t>
    </dgm:pt>
    <dgm:pt modelId="{230FFAED-B945-41E7-A738-A33212918A98}" type="pres">
      <dgm:prSet presAssocID="{28F39873-9051-4D44-9B48-67E2C9FB1436}" presName="hierChild4" presStyleCnt="0"/>
      <dgm:spPr/>
    </dgm:pt>
    <dgm:pt modelId="{2712B983-866B-47F6-8B27-FA6CC0437C6D}" type="pres">
      <dgm:prSet presAssocID="{28F39873-9051-4D44-9B48-67E2C9FB1436}" presName="hierChild5" presStyleCnt="0"/>
      <dgm:spPr/>
    </dgm:pt>
    <dgm:pt modelId="{AAF58095-2FFA-425B-AC72-8ED19A5B7DB6}" type="pres">
      <dgm:prSet presAssocID="{253DD5F4-F214-4EE9-B457-704B4D2F97B8}" presName="Name37" presStyleLbl="parChTrans1D3" presStyleIdx="3" presStyleCnt="6"/>
      <dgm:spPr/>
      <dgm:t>
        <a:bodyPr/>
        <a:lstStyle/>
        <a:p>
          <a:endParaRPr lang="en-US"/>
        </a:p>
      </dgm:t>
    </dgm:pt>
    <dgm:pt modelId="{EA88EA57-1508-459D-877C-835BFFCAA7C2}" type="pres">
      <dgm:prSet presAssocID="{064532EB-CB29-4FCB-B7CB-3ED88E54425E}" presName="hierRoot2" presStyleCnt="0">
        <dgm:presLayoutVars>
          <dgm:hierBranch val="init"/>
        </dgm:presLayoutVars>
      </dgm:prSet>
      <dgm:spPr/>
    </dgm:pt>
    <dgm:pt modelId="{23E3D4BD-910E-4E9C-84D9-AD0EEC9FAA03}" type="pres">
      <dgm:prSet presAssocID="{064532EB-CB29-4FCB-B7CB-3ED88E54425E}" presName="rootComposite" presStyleCnt="0"/>
      <dgm:spPr/>
    </dgm:pt>
    <dgm:pt modelId="{18121EC8-1C89-4908-89BE-A63B85D26216}" type="pres">
      <dgm:prSet presAssocID="{064532EB-CB29-4FCB-B7CB-3ED88E54425E}" presName="rootText" presStyleLbl="node3" presStyleIdx="3" presStyleCnt="6" custLinFactX="-14525" custLinFactNeighborX="-100000" custLinFactNeighborY="9956">
        <dgm:presLayoutVars>
          <dgm:chPref val="3"/>
        </dgm:presLayoutVars>
      </dgm:prSet>
      <dgm:spPr/>
      <dgm:t>
        <a:bodyPr/>
        <a:lstStyle/>
        <a:p>
          <a:endParaRPr lang="en-US"/>
        </a:p>
      </dgm:t>
    </dgm:pt>
    <dgm:pt modelId="{02DB346F-FF63-409C-BACE-96787AEFD1E8}" type="pres">
      <dgm:prSet presAssocID="{064532EB-CB29-4FCB-B7CB-3ED88E54425E}" presName="rootConnector" presStyleLbl="node3" presStyleIdx="3" presStyleCnt="6"/>
      <dgm:spPr/>
      <dgm:t>
        <a:bodyPr/>
        <a:lstStyle/>
        <a:p>
          <a:endParaRPr lang="en-US"/>
        </a:p>
      </dgm:t>
    </dgm:pt>
    <dgm:pt modelId="{80C4734C-D41E-4FB5-A010-A95AA37C9B05}" type="pres">
      <dgm:prSet presAssocID="{064532EB-CB29-4FCB-B7CB-3ED88E54425E}" presName="hierChild4" presStyleCnt="0"/>
      <dgm:spPr/>
    </dgm:pt>
    <dgm:pt modelId="{125B72CD-1BAF-4117-961A-7CE8B7812EBA}" type="pres">
      <dgm:prSet presAssocID="{6E84CAE5-35E7-4890-B9E0-1573CFF34DA6}" presName="Name37" presStyleLbl="parChTrans1D4" presStyleIdx="0" presStyleCnt="4"/>
      <dgm:spPr/>
      <dgm:t>
        <a:bodyPr/>
        <a:lstStyle/>
        <a:p>
          <a:endParaRPr lang="en-US"/>
        </a:p>
      </dgm:t>
    </dgm:pt>
    <dgm:pt modelId="{44A4F8A9-C60D-4764-B2AB-CC75E0C969D5}" type="pres">
      <dgm:prSet presAssocID="{8672B3BE-5996-4FFB-9F34-8EFED1068854}" presName="hierRoot2" presStyleCnt="0">
        <dgm:presLayoutVars>
          <dgm:hierBranch val="init"/>
        </dgm:presLayoutVars>
      </dgm:prSet>
      <dgm:spPr/>
    </dgm:pt>
    <dgm:pt modelId="{A27042EC-A2B4-4193-B4E7-3F3E6E1DE1ED}" type="pres">
      <dgm:prSet presAssocID="{8672B3BE-5996-4FFB-9F34-8EFED1068854}" presName="rootComposite" presStyleCnt="0"/>
      <dgm:spPr/>
    </dgm:pt>
    <dgm:pt modelId="{51B76CF8-797E-46F8-9EDE-9A51D4E5B79E}" type="pres">
      <dgm:prSet presAssocID="{8672B3BE-5996-4FFB-9F34-8EFED1068854}" presName="rootText" presStyleLbl="node4" presStyleIdx="0" presStyleCnt="4" custLinFactX="-104232" custLinFactY="97369" custLinFactNeighborX="-200000" custLinFactNeighborY="100000">
        <dgm:presLayoutVars>
          <dgm:chPref val="3"/>
        </dgm:presLayoutVars>
      </dgm:prSet>
      <dgm:spPr/>
      <dgm:t>
        <a:bodyPr/>
        <a:lstStyle/>
        <a:p>
          <a:endParaRPr lang="en-US"/>
        </a:p>
      </dgm:t>
    </dgm:pt>
    <dgm:pt modelId="{BCBCFC9B-93B0-4658-A703-DB7DAE713356}" type="pres">
      <dgm:prSet presAssocID="{8672B3BE-5996-4FFB-9F34-8EFED1068854}" presName="rootConnector" presStyleLbl="node4" presStyleIdx="0" presStyleCnt="4"/>
      <dgm:spPr/>
      <dgm:t>
        <a:bodyPr/>
        <a:lstStyle/>
        <a:p>
          <a:endParaRPr lang="en-US"/>
        </a:p>
      </dgm:t>
    </dgm:pt>
    <dgm:pt modelId="{736836DF-70E9-4C72-9DE6-A1F62325A5C7}" type="pres">
      <dgm:prSet presAssocID="{8672B3BE-5996-4FFB-9F34-8EFED1068854}" presName="hierChild4" presStyleCnt="0"/>
      <dgm:spPr/>
    </dgm:pt>
    <dgm:pt modelId="{7A653CD4-62F5-4ACB-A363-42C6ECD56597}" type="pres">
      <dgm:prSet presAssocID="{8672B3BE-5996-4FFB-9F34-8EFED1068854}" presName="hierChild5" presStyleCnt="0"/>
      <dgm:spPr/>
    </dgm:pt>
    <dgm:pt modelId="{85EA1904-DAEB-4A75-AEAD-36180ABB1E67}" type="pres">
      <dgm:prSet presAssocID="{23A28F21-1BAE-4C88-B192-27142E916F6E}" presName="Name37" presStyleLbl="parChTrans1D4" presStyleIdx="1" presStyleCnt="4"/>
      <dgm:spPr/>
      <dgm:t>
        <a:bodyPr/>
        <a:lstStyle/>
        <a:p>
          <a:endParaRPr lang="en-US"/>
        </a:p>
      </dgm:t>
    </dgm:pt>
    <dgm:pt modelId="{507E52DA-09C7-45BF-85AD-4A7E58443E76}" type="pres">
      <dgm:prSet presAssocID="{065CBCB3-B9D6-4E04-B531-310D9A4E113F}" presName="hierRoot2" presStyleCnt="0">
        <dgm:presLayoutVars>
          <dgm:hierBranch val="init"/>
        </dgm:presLayoutVars>
      </dgm:prSet>
      <dgm:spPr/>
    </dgm:pt>
    <dgm:pt modelId="{39D7E1F4-6B2D-4AEA-9D7C-AD79235B406F}" type="pres">
      <dgm:prSet presAssocID="{065CBCB3-B9D6-4E04-B531-310D9A4E113F}" presName="rootComposite" presStyleCnt="0"/>
      <dgm:spPr/>
    </dgm:pt>
    <dgm:pt modelId="{2EB025E8-7921-4C93-81E9-26F01B289497}" type="pres">
      <dgm:prSet presAssocID="{065CBCB3-B9D6-4E04-B531-310D9A4E113F}" presName="rootText" presStyleLbl="node4" presStyleIdx="1" presStyleCnt="4" custLinFactY="100000" custLinFactNeighborX="-78844" custLinFactNeighborY="111408">
        <dgm:presLayoutVars>
          <dgm:chPref val="3"/>
        </dgm:presLayoutVars>
      </dgm:prSet>
      <dgm:spPr/>
      <dgm:t>
        <a:bodyPr/>
        <a:lstStyle/>
        <a:p>
          <a:endParaRPr lang="en-US"/>
        </a:p>
      </dgm:t>
    </dgm:pt>
    <dgm:pt modelId="{336AD1C5-602C-4DA0-888D-47369D142870}" type="pres">
      <dgm:prSet presAssocID="{065CBCB3-B9D6-4E04-B531-310D9A4E113F}" presName="rootConnector" presStyleLbl="node4" presStyleIdx="1" presStyleCnt="4"/>
      <dgm:spPr/>
      <dgm:t>
        <a:bodyPr/>
        <a:lstStyle/>
        <a:p>
          <a:endParaRPr lang="en-US"/>
        </a:p>
      </dgm:t>
    </dgm:pt>
    <dgm:pt modelId="{6F147F2A-B2E4-4D12-BD47-102654C449EB}" type="pres">
      <dgm:prSet presAssocID="{065CBCB3-B9D6-4E04-B531-310D9A4E113F}" presName="hierChild4" presStyleCnt="0"/>
      <dgm:spPr/>
    </dgm:pt>
    <dgm:pt modelId="{CDA45C19-3B3B-4EC2-A4B4-30857671B178}" type="pres">
      <dgm:prSet presAssocID="{065CBCB3-B9D6-4E04-B531-310D9A4E113F}" presName="hierChild5" presStyleCnt="0"/>
      <dgm:spPr/>
    </dgm:pt>
    <dgm:pt modelId="{8A0A6F07-4464-4459-844B-EA61DA2ED503}" type="pres">
      <dgm:prSet presAssocID="{2E550048-2E9B-41F5-A1AB-F02723409E44}" presName="Name37" presStyleLbl="parChTrans1D4" presStyleIdx="2" presStyleCnt="4"/>
      <dgm:spPr/>
      <dgm:t>
        <a:bodyPr/>
        <a:lstStyle/>
        <a:p>
          <a:endParaRPr lang="en-US"/>
        </a:p>
      </dgm:t>
    </dgm:pt>
    <dgm:pt modelId="{9FCDCE99-D1C5-4B28-8259-C5BC11343A71}" type="pres">
      <dgm:prSet presAssocID="{9029D8D6-C2DE-4276-90E7-D4F7B8ABA7E1}" presName="hierRoot2" presStyleCnt="0">
        <dgm:presLayoutVars>
          <dgm:hierBranch val="init"/>
        </dgm:presLayoutVars>
      </dgm:prSet>
      <dgm:spPr/>
    </dgm:pt>
    <dgm:pt modelId="{FEAFA8D8-7674-498B-9CD4-CA0F31CA13F9}" type="pres">
      <dgm:prSet presAssocID="{9029D8D6-C2DE-4276-90E7-D4F7B8ABA7E1}" presName="rootComposite" presStyleCnt="0"/>
      <dgm:spPr/>
    </dgm:pt>
    <dgm:pt modelId="{0B43A669-B2E1-476F-AEB0-D1870C8EB860}" type="pres">
      <dgm:prSet presAssocID="{9029D8D6-C2DE-4276-90E7-D4F7B8ABA7E1}" presName="rootText" presStyleLbl="node4" presStyleIdx="2" presStyleCnt="4" custLinFactNeighborX="-78844" custLinFactNeighborY="-86631">
        <dgm:presLayoutVars>
          <dgm:chPref val="3"/>
        </dgm:presLayoutVars>
      </dgm:prSet>
      <dgm:spPr/>
      <dgm:t>
        <a:bodyPr/>
        <a:lstStyle/>
        <a:p>
          <a:endParaRPr lang="en-US"/>
        </a:p>
      </dgm:t>
    </dgm:pt>
    <dgm:pt modelId="{F9CB1538-A69F-4F86-871B-637735F28264}" type="pres">
      <dgm:prSet presAssocID="{9029D8D6-C2DE-4276-90E7-D4F7B8ABA7E1}" presName="rootConnector" presStyleLbl="node4" presStyleIdx="2" presStyleCnt="4"/>
      <dgm:spPr/>
      <dgm:t>
        <a:bodyPr/>
        <a:lstStyle/>
        <a:p>
          <a:endParaRPr lang="en-US"/>
        </a:p>
      </dgm:t>
    </dgm:pt>
    <dgm:pt modelId="{374EC309-2E8B-4715-B7EA-EB39B7B990D8}" type="pres">
      <dgm:prSet presAssocID="{9029D8D6-C2DE-4276-90E7-D4F7B8ABA7E1}" presName="hierChild4" presStyleCnt="0"/>
      <dgm:spPr/>
    </dgm:pt>
    <dgm:pt modelId="{5DAD9062-B479-4798-BB8A-1B3E8C9A0409}" type="pres">
      <dgm:prSet presAssocID="{9029D8D6-C2DE-4276-90E7-D4F7B8ABA7E1}" presName="hierChild5" presStyleCnt="0"/>
      <dgm:spPr/>
    </dgm:pt>
    <dgm:pt modelId="{2C2984E5-F7EF-473D-B386-5F8EDACCBB59}" type="pres">
      <dgm:prSet presAssocID="{8BD94CA2-3106-4E48-92AB-7B208C76B72F}" presName="Name37" presStyleLbl="parChTrans1D4" presStyleIdx="3" presStyleCnt="4"/>
      <dgm:spPr/>
      <dgm:t>
        <a:bodyPr/>
        <a:lstStyle/>
        <a:p>
          <a:endParaRPr lang="en-US"/>
        </a:p>
      </dgm:t>
    </dgm:pt>
    <dgm:pt modelId="{71A7C367-3719-4DB6-A7AD-A7A462CBC784}" type="pres">
      <dgm:prSet presAssocID="{18D10F60-DFF9-41F6-9E72-D68843E2FA66}" presName="hierRoot2" presStyleCnt="0">
        <dgm:presLayoutVars>
          <dgm:hierBranch val="init"/>
        </dgm:presLayoutVars>
      </dgm:prSet>
      <dgm:spPr/>
    </dgm:pt>
    <dgm:pt modelId="{E5260C97-67FB-41FF-90F0-8AAF1074E27C}" type="pres">
      <dgm:prSet presAssocID="{18D10F60-DFF9-41F6-9E72-D68843E2FA66}" presName="rootComposite" presStyleCnt="0"/>
      <dgm:spPr/>
    </dgm:pt>
    <dgm:pt modelId="{73EA947D-F044-42F4-9A14-EEF7236DBF12}" type="pres">
      <dgm:prSet presAssocID="{18D10F60-DFF9-41F6-9E72-D68843E2FA66}" presName="rootText" presStyleLbl="node4" presStyleIdx="3" presStyleCnt="4" custLinFactY="-184669" custLinFactNeighborX="-78844" custLinFactNeighborY="-200000">
        <dgm:presLayoutVars>
          <dgm:chPref val="3"/>
        </dgm:presLayoutVars>
      </dgm:prSet>
      <dgm:spPr/>
      <dgm:t>
        <a:bodyPr/>
        <a:lstStyle/>
        <a:p>
          <a:endParaRPr lang="en-US"/>
        </a:p>
      </dgm:t>
    </dgm:pt>
    <dgm:pt modelId="{15243338-1E22-400A-8E0A-954DDB476BFF}" type="pres">
      <dgm:prSet presAssocID="{18D10F60-DFF9-41F6-9E72-D68843E2FA66}" presName="rootConnector" presStyleLbl="node4" presStyleIdx="3" presStyleCnt="4"/>
      <dgm:spPr/>
      <dgm:t>
        <a:bodyPr/>
        <a:lstStyle/>
        <a:p>
          <a:endParaRPr lang="en-US"/>
        </a:p>
      </dgm:t>
    </dgm:pt>
    <dgm:pt modelId="{A905E4FE-E704-40C1-AB87-63E1A7571160}" type="pres">
      <dgm:prSet presAssocID="{18D10F60-DFF9-41F6-9E72-D68843E2FA66}" presName="hierChild4" presStyleCnt="0"/>
      <dgm:spPr/>
    </dgm:pt>
    <dgm:pt modelId="{AD9E1AD7-9D89-43D6-8652-644AF5606017}" type="pres">
      <dgm:prSet presAssocID="{18D10F60-DFF9-41F6-9E72-D68843E2FA66}" presName="hierChild5" presStyleCnt="0"/>
      <dgm:spPr/>
    </dgm:pt>
    <dgm:pt modelId="{BF9E8BFF-131C-4300-A639-9BC836FEC862}" type="pres">
      <dgm:prSet presAssocID="{064532EB-CB29-4FCB-B7CB-3ED88E54425E}" presName="hierChild5" presStyleCnt="0"/>
      <dgm:spPr/>
    </dgm:pt>
    <dgm:pt modelId="{D22F24C8-EB4F-4D94-8E19-AD73EF7EDE0D}" type="pres">
      <dgm:prSet presAssocID="{258A9A00-1735-4AD7-91CD-4219E128385D}" presName="hierChild5" presStyleCnt="0"/>
      <dgm:spPr/>
    </dgm:pt>
    <dgm:pt modelId="{8A73C675-F588-4F37-BF23-47BD8B8616A5}" type="pres">
      <dgm:prSet presAssocID="{FFD28052-AA56-4A5C-87FA-2E255A443C85}" presName="Name37" presStyleLbl="parChTrans1D2" presStyleIdx="2" presStyleCnt="3"/>
      <dgm:spPr/>
      <dgm:t>
        <a:bodyPr/>
        <a:lstStyle/>
        <a:p>
          <a:endParaRPr lang="en-US"/>
        </a:p>
      </dgm:t>
    </dgm:pt>
    <dgm:pt modelId="{A7D206EB-CE41-4358-BEA9-EA9D81C2FD0E}" type="pres">
      <dgm:prSet presAssocID="{3BB4AA56-4C80-400F-B429-56540F0D2A30}" presName="hierRoot2" presStyleCnt="0">
        <dgm:presLayoutVars>
          <dgm:hierBranch val="init"/>
        </dgm:presLayoutVars>
      </dgm:prSet>
      <dgm:spPr/>
    </dgm:pt>
    <dgm:pt modelId="{4A7BDB33-5293-4EE6-84DC-B1F5998E562D}" type="pres">
      <dgm:prSet presAssocID="{3BB4AA56-4C80-400F-B429-56540F0D2A30}" presName="rootComposite" presStyleCnt="0"/>
      <dgm:spPr/>
    </dgm:pt>
    <dgm:pt modelId="{75239F17-7D3A-4324-B609-8669EE7C6267}" type="pres">
      <dgm:prSet presAssocID="{3BB4AA56-4C80-400F-B429-56540F0D2A30}" presName="rootText" presStyleLbl="node2" presStyleIdx="2" presStyleCnt="3">
        <dgm:presLayoutVars>
          <dgm:chPref val="3"/>
        </dgm:presLayoutVars>
      </dgm:prSet>
      <dgm:spPr/>
      <dgm:t>
        <a:bodyPr/>
        <a:lstStyle/>
        <a:p>
          <a:endParaRPr lang="en-US"/>
        </a:p>
      </dgm:t>
    </dgm:pt>
    <dgm:pt modelId="{84C58E14-6829-467B-9845-BCD22F7C3F04}" type="pres">
      <dgm:prSet presAssocID="{3BB4AA56-4C80-400F-B429-56540F0D2A30}" presName="rootConnector" presStyleLbl="node2" presStyleIdx="2" presStyleCnt="3"/>
      <dgm:spPr/>
      <dgm:t>
        <a:bodyPr/>
        <a:lstStyle/>
        <a:p>
          <a:endParaRPr lang="en-US"/>
        </a:p>
      </dgm:t>
    </dgm:pt>
    <dgm:pt modelId="{7F196CE2-193F-4D45-B062-DC5EA36970EC}" type="pres">
      <dgm:prSet presAssocID="{3BB4AA56-4C80-400F-B429-56540F0D2A30}" presName="hierChild4" presStyleCnt="0"/>
      <dgm:spPr/>
    </dgm:pt>
    <dgm:pt modelId="{09BAF83C-2FB4-41FE-B354-309B9A4B1FB5}" type="pres">
      <dgm:prSet presAssocID="{52A67E15-580E-4646-A92C-0019D9384870}" presName="Name37" presStyleLbl="parChTrans1D3" presStyleIdx="4" presStyleCnt="6"/>
      <dgm:spPr/>
      <dgm:t>
        <a:bodyPr/>
        <a:lstStyle/>
        <a:p>
          <a:endParaRPr lang="en-US"/>
        </a:p>
      </dgm:t>
    </dgm:pt>
    <dgm:pt modelId="{08B594C0-706F-4C92-90EA-7BE28C795487}" type="pres">
      <dgm:prSet presAssocID="{4BEF6168-08B3-470E-A749-42E1CA0B643B}" presName="hierRoot2" presStyleCnt="0">
        <dgm:presLayoutVars>
          <dgm:hierBranch val="init"/>
        </dgm:presLayoutVars>
      </dgm:prSet>
      <dgm:spPr/>
    </dgm:pt>
    <dgm:pt modelId="{BAB69D75-E24B-48E3-82DD-4578104CF635}" type="pres">
      <dgm:prSet presAssocID="{4BEF6168-08B3-470E-A749-42E1CA0B643B}" presName="rootComposite" presStyleCnt="0"/>
      <dgm:spPr/>
    </dgm:pt>
    <dgm:pt modelId="{F7A7AA7F-57A2-4E51-9B85-C707D6B7493E}" type="pres">
      <dgm:prSet presAssocID="{4BEF6168-08B3-470E-A749-42E1CA0B643B}" presName="rootText" presStyleLbl="node3" presStyleIdx="4" presStyleCnt="6">
        <dgm:presLayoutVars>
          <dgm:chPref val="3"/>
        </dgm:presLayoutVars>
      </dgm:prSet>
      <dgm:spPr/>
      <dgm:t>
        <a:bodyPr/>
        <a:lstStyle/>
        <a:p>
          <a:endParaRPr lang="en-US"/>
        </a:p>
      </dgm:t>
    </dgm:pt>
    <dgm:pt modelId="{67DF7425-B615-496D-A642-4833D9B409FF}" type="pres">
      <dgm:prSet presAssocID="{4BEF6168-08B3-470E-A749-42E1CA0B643B}" presName="rootConnector" presStyleLbl="node3" presStyleIdx="4" presStyleCnt="6"/>
      <dgm:spPr/>
      <dgm:t>
        <a:bodyPr/>
        <a:lstStyle/>
        <a:p>
          <a:endParaRPr lang="en-US"/>
        </a:p>
      </dgm:t>
    </dgm:pt>
    <dgm:pt modelId="{F9C2FF46-47A4-4665-84BA-A86CCA7C94E7}" type="pres">
      <dgm:prSet presAssocID="{4BEF6168-08B3-470E-A749-42E1CA0B643B}" presName="hierChild4" presStyleCnt="0"/>
      <dgm:spPr/>
    </dgm:pt>
    <dgm:pt modelId="{584A96A6-FBC7-47CB-9EF9-387960642CCB}" type="pres">
      <dgm:prSet presAssocID="{4BEF6168-08B3-470E-A749-42E1CA0B643B}" presName="hierChild5" presStyleCnt="0"/>
      <dgm:spPr/>
    </dgm:pt>
    <dgm:pt modelId="{A80A98CB-30D8-48F7-BB6A-C1AC857D3064}" type="pres">
      <dgm:prSet presAssocID="{48E22BA2-A818-41C7-B69E-BF98B089E3EC}" presName="Name37" presStyleLbl="parChTrans1D3" presStyleIdx="5" presStyleCnt="6"/>
      <dgm:spPr/>
      <dgm:t>
        <a:bodyPr/>
        <a:lstStyle/>
        <a:p>
          <a:endParaRPr lang="en-US"/>
        </a:p>
      </dgm:t>
    </dgm:pt>
    <dgm:pt modelId="{498CCC3D-0895-4EBA-B470-7FBCC6399FD9}" type="pres">
      <dgm:prSet presAssocID="{B2ADC01C-65A7-4C6A-87A4-FFBFFEFC0FE9}" presName="hierRoot2" presStyleCnt="0">
        <dgm:presLayoutVars>
          <dgm:hierBranch val="init"/>
        </dgm:presLayoutVars>
      </dgm:prSet>
      <dgm:spPr/>
    </dgm:pt>
    <dgm:pt modelId="{7AC6B259-21AC-4814-9408-05993842DD86}" type="pres">
      <dgm:prSet presAssocID="{B2ADC01C-65A7-4C6A-87A4-FFBFFEFC0FE9}" presName="rootComposite" presStyleCnt="0"/>
      <dgm:spPr/>
    </dgm:pt>
    <dgm:pt modelId="{C5D2B4C9-77C4-43E2-B577-F4672FC58AFA}" type="pres">
      <dgm:prSet presAssocID="{B2ADC01C-65A7-4C6A-87A4-FFBFFEFC0FE9}" presName="rootText" presStyleLbl="node3" presStyleIdx="5" presStyleCnt="6" custLinFactNeighborX="-462" custLinFactNeighborY="6656">
        <dgm:presLayoutVars>
          <dgm:chPref val="3"/>
        </dgm:presLayoutVars>
      </dgm:prSet>
      <dgm:spPr/>
      <dgm:t>
        <a:bodyPr/>
        <a:lstStyle/>
        <a:p>
          <a:endParaRPr lang="en-US"/>
        </a:p>
      </dgm:t>
    </dgm:pt>
    <dgm:pt modelId="{2C315A11-10E1-4887-A12E-63783344F774}" type="pres">
      <dgm:prSet presAssocID="{B2ADC01C-65A7-4C6A-87A4-FFBFFEFC0FE9}" presName="rootConnector" presStyleLbl="node3" presStyleIdx="5" presStyleCnt="6"/>
      <dgm:spPr/>
      <dgm:t>
        <a:bodyPr/>
        <a:lstStyle/>
        <a:p>
          <a:endParaRPr lang="en-US"/>
        </a:p>
      </dgm:t>
    </dgm:pt>
    <dgm:pt modelId="{9C2A8489-E33A-4ECA-A91C-1172D16C3E76}" type="pres">
      <dgm:prSet presAssocID="{B2ADC01C-65A7-4C6A-87A4-FFBFFEFC0FE9}" presName="hierChild4" presStyleCnt="0"/>
      <dgm:spPr/>
    </dgm:pt>
    <dgm:pt modelId="{DB684906-BFAD-43F3-883F-85C628FDCA56}" type="pres">
      <dgm:prSet presAssocID="{B2ADC01C-65A7-4C6A-87A4-FFBFFEFC0FE9}" presName="hierChild5" presStyleCnt="0"/>
      <dgm:spPr/>
    </dgm:pt>
    <dgm:pt modelId="{67B776A0-EA7A-43D5-AE57-BFB558528B66}" type="pres">
      <dgm:prSet presAssocID="{3BB4AA56-4C80-400F-B429-56540F0D2A30}" presName="hierChild5" presStyleCnt="0"/>
      <dgm:spPr/>
    </dgm:pt>
    <dgm:pt modelId="{553F66AA-17A5-4468-9FAB-F84F36024F7E}" type="pres">
      <dgm:prSet presAssocID="{EC912083-46BA-47EC-834F-B53C28E6D0BD}" presName="hierChild3" presStyleCnt="0"/>
      <dgm:spPr/>
    </dgm:pt>
  </dgm:ptLst>
  <dgm:cxnLst>
    <dgm:cxn modelId="{D1F7C668-DF0C-4C03-8495-574BB128680D}" type="presOf" srcId="{8672B3BE-5996-4FFB-9F34-8EFED1068854}" destId="{BCBCFC9B-93B0-4658-A703-DB7DAE713356}" srcOrd="1" destOrd="0" presId="urn:microsoft.com/office/officeart/2005/8/layout/orgChart1"/>
    <dgm:cxn modelId="{D584AAA3-FB39-49DE-B27F-652A04E5D254}" type="presOf" srcId="{2E550048-2E9B-41F5-A1AB-F02723409E44}" destId="{8A0A6F07-4464-4459-844B-EA61DA2ED503}" srcOrd="0" destOrd="0" presId="urn:microsoft.com/office/officeart/2005/8/layout/orgChart1"/>
    <dgm:cxn modelId="{A16F0C67-8DB9-480B-852D-9AF990427FC8}" type="presOf" srcId="{9029D8D6-C2DE-4276-90E7-D4F7B8ABA7E1}" destId="{F9CB1538-A69F-4F86-871B-637735F28264}" srcOrd="1" destOrd="0" presId="urn:microsoft.com/office/officeart/2005/8/layout/orgChart1"/>
    <dgm:cxn modelId="{E93B08EA-80E4-4B71-A21F-5BDE302D4EF2}" type="presOf" srcId="{065CBCB3-B9D6-4E04-B531-310D9A4E113F}" destId="{336AD1C5-602C-4DA0-888D-47369D142870}" srcOrd="1" destOrd="0" presId="urn:microsoft.com/office/officeart/2005/8/layout/orgChart1"/>
    <dgm:cxn modelId="{273927D3-5BD6-4404-9CBC-73A727153DCF}" type="presOf" srcId="{253DD5F4-F214-4EE9-B457-704B4D2F97B8}" destId="{AAF58095-2FFA-425B-AC72-8ED19A5B7DB6}" srcOrd="0" destOrd="0" presId="urn:microsoft.com/office/officeart/2005/8/layout/orgChart1"/>
    <dgm:cxn modelId="{B2A2C0B4-D27C-443F-B6F9-952516B22184}" type="presOf" srcId="{9029D8D6-C2DE-4276-90E7-D4F7B8ABA7E1}" destId="{0B43A669-B2E1-476F-AEB0-D1870C8EB860}" srcOrd="0" destOrd="0" presId="urn:microsoft.com/office/officeart/2005/8/layout/orgChart1"/>
    <dgm:cxn modelId="{5D30B739-BB6B-4074-A635-612431C2416E}" type="presOf" srcId="{1BAD8522-E1D8-4100-9F9C-B922C6893C90}" destId="{8E35553E-290B-4550-871E-47F04E137EE0}" srcOrd="0" destOrd="0" presId="urn:microsoft.com/office/officeart/2005/8/layout/orgChart1"/>
    <dgm:cxn modelId="{C9B8738B-0491-4E53-8009-EBE6DE95F2D2}" type="presOf" srcId="{4BEF6168-08B3-470E-A749-42E1CA0B643B}" destId="{F7A7AA7F-57A2-4E51-9B85-C707D6B7493E}" srcOrd="0" destOrd="0" presId="urn:microsoft.com/office/officeart/2005/8/layout/orgChart1"/>
    <dgm:cxn modelId="{FC368DA5-FD24-46EC-8C8E-73385DD6DBB7}" type="presOf" srcId="{065CBCB3-B9D6-4E04-B531-310D9A4E113F}" destId="{2EB025E8-7921-4C93-81E9-26F01B289497}" srcOrd="0" destOrd="0" presId="urn:microsoft.com/office/officeart/2005/8/layout/orgChart1"/>
    <dgm:cxn modelId="{13164C9C-9C73-4B79-895D-6152B65842F8}" type="presOf" srcId="{69E97A96-E81D-4177-BD31-5FE795F1FE0A}" destId="{AAD464D7-BE99-4088-BEFB-C126C660CBB0}" srcOrd="0" destOrd="0" presId="urn:microsoft.com/office/officeart/2005/8/layout/orgChart1"/>
    <dgm:cxn modelId="{B40DF1F6-3784-49C1-A23A-788E9EABFBA7}" type="presOf" srcId="{EC912083-46BA-47EC-834F-B53C28E6D0BD}" destId="{E61748E8-20A3-4626-8B8A-32D9E66A9C83}" srcOrd="1" destOrd="0" presId="urn:microsoft.com/office/officeart/2005/8/layout/orgChart1"/>
    <dgm:cxn modelId="{B6761254-138B-4EC4-9391-8EC29778DA73}" type="presOf" srcId="{4BEF6168-08B3-470E-A749-42E1CA0B643B}" destId="{67DF7425-B615-496D-A642-4833D9B409FF}" srcOrd="1" destOrd="0" presId="urn:microsoft.com/office/officeart/2005/8/layout/orgChart1"/>
    <dgm:cxn modelId="{251CE185-AF18-4399-9D1F-663D2112B759}" type="presOf" srcId="{257F2A6E-C69E-4AFC-B990-39352E38C995}" destId="{03659E4B-7127-4D42-99CC-57BB7FC2725A}" srcOrd="1" destOrd="0" presId="urn:microsoft.com/office/officeart/2005/8/layout/orgChart1"/>
    <dgm:cxn modelId="{68968319-DD6B-42D1-BC3A-CB6ABF2A9E78}" type="presOf" srcId="{EC912083-46BA-47EC-834F-B53C28E6D0BD}" destId="{3B432869-0ADB-4198-960B-2D40FB36EA3F}" srcOrd="0" destOrd="0" presId="urn:microsoft.com/office/officeart/2005/8/layout/orgChart1"/>
    <dgm:cxn modelId="{7D07B33D-1FAC-4B89-A625-FB771262D833}" srcId="{EC912083-46BA-47EC-834F-B53C28E6D0BD}" destId="{78ABDCB0-CF42-45F9-9CA3-F7C9B369C2B1}" srcOrd="0" destOrd="0" parTransId="{AA812F48-B691-4B49-87E8-F387B986ACCF}" sibTransId="{FE834C35-5701-43BA-9F89-C1E5F60B625D}"/>
    <dgm:cxn modelId="{68411925-EB6D-48F8-8AD8-D6DDCD472CB0}" type="presOf" srcId="{3BB4AA56-4C80-400F-B429-56540F0D2A30}" destId="{75239F17-7D3A-4324-B609-8669EE7C6267}" srcOrd="0" destOrd="0" presId="urn:microsoft.com/office/officeart/2005/8/layout/orgChart1"/>
    <dgm:cxn modelId="{79473C61-54D3-4E47-B467-47A4CFF7F25B}" type="presOf" srcId="{78ABDCB0-CF42-45F9-9CA3-F7C9B369C2B1}" destId="{3EBEE09E-3494-478F-A09C-D1C0F62D31BD}" srcOrd="1" destOrd="0" presId="urn:microsoft.com/office/officeart/2005/8/layout/orgChart1"/>
    <dgm:cxn modelId="{AE3D8C91-99BA-4D48-99F6-FE9F8AB1BB9D}" srcId="{064532EB-CB29-4FCB-B7CB-3ED88E54425E}" destId="{8672B3BE-5996-4FFB-9F34-8EFED1068854}" srcOrd="0" destOrd="0" parTransId="{6E84CAE5-35E7-4890-B9E0-1573CFF34DA6}" sibTransId="{1E9D069B-9993-4FF1-A0F3-9EC44D1A172E}"/>
    <dgm:cxn modelId="{8F813EF7-EF3C-4303-A31B-E157BC4D8016}" type="presOf" srcId="{FFD28052-AA56-4A5C-87FA-2E255A443C85}" destId="{8A73C675-F588-4F37-BF23-47BD8B8616A5}" srcOrd="0" destOrd="0" presId="urn:microsoft.com/office/officeart/2005/8/layout/orgChart1"/>
    <dgm:cxn modelId="{D4BA5FD7-2E04-4398-A4AC-00BB925AE3C8}" type="presOf" srcId="{B2ADC01C-65A7-4C6A-87A4-FFBFFEFC0FE9}" destId="{2C315A11-10E1-4887-A12E-63783344F774}" srcOrd="1" destOrd="0" presId="urn:microsoft.com/office/officeart/2005/8/layout/orgChart1"/>
    <dgm:cxn modelId="{44B93AC4-3BBE-4063-B992-BE07046B5D38}" type="presOf" srcId="{3BB4AA56-4C80-400F-B429-56540F0D2A30}" destId="{84C58E14-6829-467B-9845-BCD22F7C3F04}" srcOrd="1" destOrd="0" presId="urn:microsoft.com/office/officeart/2005/8/layout/orgChart1"/>
    <dgm:cxn modelId="{A6A27C11-645F-47AF-9A09-04794779F2C5}" type="presOf" srcId="{8672B3BE-5996-4FFB-9F34-8EFED1068854}" destId="{51B76CF8-797E-46F8-9EDE-9A51D4E5B79E}" srcOrd="0" destOrd="0" presId="urn:microsoft.com/office/officeart/2005/8/layout/orgChart1"/>
    <dgm:cxn modelId="{58B63ADD-6CB4-4181-ADBB-3F961B5EAB75}" srcId="{1BAD8522-E1D8-4100-9F9C-B922C6893C90}" destId="{EC912083-46BA-47EC-834F-B53C28E6D0BD}" srcOrd="0" destOrd="0" parTransId="{F1078060-4F1D-4792-900A-9DC3C71D1776}" sibTransId="{B4159C30-DBE3-473F-B6E7-4D39883C930F}"/>
    <dgm:cxn modelId="{03CF7D89-3730-45E3-ADA5-FD768A547B5E}" srcId="{78ABDCB0-CF42-45F9-9CA3-F7C9B369C2B1}" destId="{257F2A6E-C69E-4AFC-B990-39352E38C995}" srcOrd="0" destOrd="0" parTransId="{69E97A96-E81D-4177-BD31-5FE795F1FE0A}" sibTransId="{D64BE6F6-89BB-4C7E-B4AB-625BDB5E8787}"/>
    <dgm:cxn modelId="{E348824A-D92B-4D14-87AF-61DC7833B10D}" type="presOf" srcId="{258A9A00-1735-4AD7-91CD-4219E128385D}" destId="{ADC246D2-4F5E-4B14-B3EB-8566670A8A7E}" srcOrd="1" destOrd="0" presId="urn:microsoft.com/office/officeart/2005/8/layout/orgChart1"/>
    <dgm:cxn modelId="{CBE0FA2F-21DD-42AA-9B29-8EF4C4EE6435}" srcId="{EC912083-46BA-47EC-834F-B53C28E6D0BD}" destId="{3BB4AA56-4C80-400F-B429-56540F0D2A30}" srcOrd="2" destOrd="0" parTransId="{FFD28052-AA56-4A5C-87FA-2E255A443C85}" sibTransId="{32170DE0-6553-4C68-AF8D-1E4C3613735A}"/>
    <dgm:cxn modelId="{BDAA33B4-A1A3-4AC4-8299-39AC70A46078}" type="presOf" srcId="{064532EB-CB29-4FCB-B7CB-3ED88E54425E}" destId="{02DB346F-FF63-409C-BACE-96787AEFD1E8}" srcOrd="1" destOrd="0" presId="urn:microsoft.com/office/officeart/2005/8/layout/orgChart1"/>
    <dgm:cxn modelId="{919A21C9-F08F-4627-8142-F93AE4E3AC50}" type="presOf" srcId="{AA812F48-B691-4B49-87E8-F387B986ACCF}" destId="{059DAB4D-46EA-4321-A2CE-35BAFFF6C0AD}" srcOrd="0" destOrd="0" presId="urn:microsoft.com/office/officeart/2005/8/layout/orgChart1"/>
    <dgm:cxn modelId="{99E667B0-EC39-4A50-9794-B485504528AC}" srcId="{064532EB-CB29-4FCB-B7CB-3ED88E54425E}" destId="{18D10F60-DFF9-41F6-9E72-D68843E2FA66}" srcOrd="3" destOrd="0" parTransId="{8BD94CA2-3106-4E48-92AB-7B208C76B72F}" sibTransId="{16D04871-D253-4FC2-98C1-0568F9FDA5D1}"/>
    <dgm:cxn modelId="{1347CEF4-7CFA-481B-998A-B4FEEE4383AD}" srcId="{258A9A00-1735-4AD7-91CD-4219E128385D}" destId="{064532EB-CB29-4FCB-B7CB-3ED88E54425E}" srcOrd="1" destOrd="0" parTransId="{253DD5F4-F214-4EE9-B457-704B4D2F97B8}" sibTransId="{B04D981D-C357-4B56-A277-E5BAB8328906}"/>
    <dgm:cxn modelId="{6A09AE4A-BF3B-4923-9211-7002CECB24DF}" srcId="{EC912083-46BA-47EC-834F-B53C28E6D0BD}" destId="{258A9A00-1735-4AD7-91CD-4219E128385D}" srcOrd="1" destOrd="0" parTransId="{164E3571-578C-4D09-802D-DA7CA8523DFE}" sibTransId="{79213DFF-C503-48D3-89F4-E8701BA849D7}"/>
    <dgm:cxn modelId="{ADBC17EA-3C84-4940-84C9-FF97F0EF4B74}" type="presOf" srcId="{28F39873-9051-4D44-9B48-67E2C9FB1436}" destId="{8A904546-4D29-4F86-8ED0-D63A087AB45F}" srcOrd="0" destOrd="0" presId="urn:microsoft.com/office/officeart/2005/8/layout/orgChart1"/>
    <dgm:cxn modelId="{C0A12D40-4989-4054-8FDB-7163D5EAA125}" type="presOf" srcId="{8BD94CA2-3106-4E48-92AB-7B208C76B72F}" destId="{2C2984E5-F7EF-473D-B386-5F8EDACCBB59}" srcOrd="0" destOrd="0" presId="urn:microsoft.com/office/officeart/2005/8/layout/orgChart1"/>
    <dgm:cxn modelId="{D0A7AE81-7D3A-47A4-83FB-5A9AA96F6BEE}" type="presOf" srcId="{78ABDCB0-CF42-45F9-9CA3-F7C9B369C2B1}" destId="{915129E9-7F4F-44E6-AFEB-ADCE7F7DF6A6}" srcOrd="0" destOrd="0" presId="urn:microsoft.com/office/officeart/2005/8/layout/orgChart1"/>
    <dgm:cxn modelId="{B2635536-9172-469D-B873-8B7F591EB10E}" srcId="{3BB4AA56-4C80-400F-B429-56540F0D2A30}" destId="{4BEF6168-08B3-470E-A749-42E1CA0B643B}" srcOrd="0" destOrd="0" parTransId="{52A67E15-580E-4646-A92C-0019D9384870}" sibTransId="{6A0B2274-5DD9-4C89-ABBC-4F2CAACE33FF}"/>
    <dgm:cxn modelId="{3C86D630-1FAA-4BE3-A0D8-E6916C5929FF}" type="presOf" srcId="{4943ACB0-CDBE-4686-B3A7-3AB5078FE107}" destId="{95A9B9EB-4BD5-4288-BEF4-9A74364B342A}" srcOrd="0" destOrd="0" presId="urn:microsoft.com/office/officeart/2005/8/layout/orgChart1"/>
    <dgm:cxn modelId="{311C639C-1E8A-42E7-9053-077649047E03}" srcId="{3BB4AA56-4C80-400F-B429-56540F0D2A30}" destId="{B2ADC01C-65A7-4C6A-87A4-FFBFFEFC0FE9}" srcOrd="1" destOrd="0" parTransId="{48E22BA2-A818-41C7-B69E-BF98B089E3EC}" sibTransId="{1F2FFE1D-EB24-4189-BA4B-EB060D7EA13D}"/>
    <dgm:cxn modelId="{D5BD18EA-A7A6-4456-B602-2BE3737EA533}" type="presOf" srcId="{258A9A00-1735-4AD7-91CD-4219E128385D}" destId="{00F1778C-BC00-4F43-B294-4EE57E999008}" srcOrd="0" destOrd="0" presId="urn:microsoft.com/office/officeart/2005/8/layout/orgChart1"/>
    <dgm:cxn modelId="{E3AF3C10-EF1C-4B66-A21A-C4B712980DA4}" srcId="{78ABDCB0-CF42-45F9-9CA3-F7C9B369C2B1}" destId="{8260229A-9B04-4C0A-AB4E-4711C4990981}" srcOrd="1" destOrd="0" parTransId="{4943ACB0-CDBE-4686-B3A7-3AB5078FE107}" sibTransId="{A273D06B-2E6E-44E4-B6B4-8012D025A415}"/>
    <dgm:cxn modelId="{2C2D5ABB-5D73-4BBA-9749-F074EF516E76}" type="presOf" srcId="{164E3571-578C-4D09-802D-DA7CA8523DFE}" destId="{409F7E1F-6D6B-4DED-8814-FB49CC05F278}" srcOrd="0" destOrd="0" presId="urn:microsoft.com/office/officeart/2005/8/layout/orgChart1"/>
    <dgm:cxn modelId="{21F61CCC-D9D5-4DD7-91D5-286C6F9A695C}" type="presOf" srcId="{28F39873-9051-4D44-9B48-67E2C9FB1436}" destId="{59164160-91CC-4845-9640-8A6F4C72761E}" srcOrd="1" destOrd="0" presId="urn:microsoft.com/office/officeart/2005/8/layout/orgChart1"/>
    <dgm:cxn modelId="{897EA850-F76B-4E5B-BA39-08DD318F838C}" type="presOf" srcId="{EAA9D65A-814D-4BD0-892D-EC754540004B}" destId="{034DD88B-2F20-40D6-8E60-11F125BE1B9D}" srcOrd="0" destOrd="0" presId="urn:microsoft.com/office/officeart/2005/8/layout/orgChart1"/>
    <dgm:cxn modelId="{8756D0C7-1EE5-4FF1-84E9-4A554DB008F0}" type="presOf" srcId="{6E84CAE5-35E7-4890-B9E0-1573CFF34DA6}" destId="{125B72CD-1BAF-4117-961A-7CE8B7812EBA}" srcOrd="0" destOrd="0" presId="urn:microsoft.com/office/officeart/2005/8/layout/orgChart1"/>
    <dgm:cxn modelId="{E0779A07-5329-46B7-A80B-E865409FBBEE}" type="presOf" srcId="{064532EB-CB29-4FCB-B7CB-3ED88E54425E}" destId="{18121EC8-1C89-4908-89BE-A63B85D26216}" srcOrd="0" destOrd="0" presId="urn:microsoft.com/office/officeart/2005/8/layout/orgChart1"/>
    <dgm:cxn modelId="{E15F19B9-F46B-4F1D-BEEA-15C669987957}" type="presOf" srcId="{8260229A-9B04-4C0A-AB4E-4711C4990981}" destId="{36732252-F1FA-423A-A81F-3CF486378E85}" srcOrd="0" destOrd="0" presId="urn:microsoft.com/office/officeart/2005/8/layout/orgChart1"/>
    <dgm:cxn modelId="{A0E74996-2065-400E-85FE-49FA43361A3D}" srcId="{064532EB-CB29-4FCB-B7CB-3ED88E54425E}" destId="{065CBCB3-B9D6-4E04-B531-310D9A4E113F}" srcOrd="1" destOrd="0" parTransId="{23A28F21-1BAE-4C88-B192-27142E916F6E}" sibTransId="{C529C8EE-1D4E-46F2-98C5-1F80689E598B}"/>
    <dgm:cxn modelId="{B29C8440-453F-450A-B052-9E2C8F803BD3}" type="presOf" srcId="{18D10F60-DFF9-41F6-9E72-D68843E2FA66}" destId="{73EA947D-F044-42F4-9A14-EEF7236DBF12}" srcOrd="0" destOrd="0" presId="urn:microsoft.com/office/officeart/2005/8/layout/orgChart1"/>
    <dgm:cxn modelId="{4D3D68A3-DF6C-43D5-BD5C-9EF8DEE382CD}" type="presOf" srcId="{23A28F21-1BAE-4C88-B192-27142E916F6E}" destId="{85EA1904-DAEB-4A75-AEAD-36180ABB1E67}" srcOrd="0" destOrd="0" presId="urn:microsoft.com/office/officeart/2005/8/layout/orgChart1"/>
    <dgm:cxn modelId="{358DD5EF-403E-48A3-AE83-05F48C01BCC6}" type="presOf" srcId="{52A67E15-580E-4646-A92C-0019D9384870}" destId="{09BAF83C-2FB4-41FE-B354-309B9A4B1FB5}" srcOrd="0" destOrd="0" presId="urn:microsoft.com/office/officeart/2005/8/layout/orgChart1"/>
    <dgm:cxn modelId="{9382DEDD-A14C-49BD-A9EE-A9D06A25C325}" type="presOf" srcId="{18D10F60-DFF9-41F6-9E72-D68843E2FA66}" destId="{15243338-1E22-400A-8E0A-954DDB476BFF}" srcOrd="1" destOrd="0" presId="urn:microsoft.com/office/officeart/2005/8/layout/orgChart1"/>
    <dgm:cxn modelId="{9C259008-0F0A-488C-AF71-EFF0DDA3E4AF}" type="presOf" srcId="{B2ADC01C-65A7-4C6A-87A4-FFBFFEFC0FE9}" destId="{C5D2B4C9-77C4-43E2-B577-F4672FC58AFA}" srcOrd="0" destOrd="0" presId="urn:microsoft.com/office/officeart/2005/8/layout/orgChart1"/>
    <dgm:cxn modelId="{A480BD8E-E2D3-4C25-A54A-FE2BFC49FF75}" type="presOf" srcId="{8260229A-9B04-4C0A-AB4E-4711C4990981}" destId="{3187E9B9-F99E-4763-AF39-20C5B28E10A0}" srcOrd="1" destOrd="0" presId="urn:microsoft.com/office/officeart/2005/8/layout/orgChart1"/>
    <dgm:cxn modelId="{21E31360-90CB-4480-BC2E-7B56960820D6}" srcId="{064532EB-CB29-4FCB-B7CB-3ED88E54425E}" destId="{9029D8D6-C2DE-4276-90E7-D4F7B8ABA7E1}" srcOrd="2" destOrd="0" parTransId="{2E550048-2E9B-41F5-A1AB-F02723409E44}" sibTransId="{7E436588-B098-4AC4-A4EB-2310A55B93A2}"/>
    <dgm:cxn modelId="{88A09CC3-1276-406B-BBE2-65E3806418CE}" type="presOf" srcId="{48E22BA2-A818-41C7-B69E-BF98B089E3EC}" destId="{A80A98CB-30D8-48F7-BB6A-C1AC857D3064}" srcOrd="0" destOrd="0" presId="urn:microsoft.com/office/officeart/2005/8/layout/orgChart1"/>
    <dgm:cxn modelId="{106D1728-D1B0-440C-A9A2-0B68140C3170}" srcId="{258A9A00-1735-4AD7-91CD-4219E128385D}" destId="{28F39873-9051-4D44-9B48-67E2C9FB1436}" srcOrd="0" destOrd="0" parTransId="{EAA9D65A-814D-4BD0-892D-EC754540004B}" sibTransId="{D80C2CE3-26BB-4FBA-8463-7DD4A7FC8A5C}"/>
    <dgm:cxn modelId="{314640C5-482D-4081-AE44-AACECD97C21F}" type="presOf" srcId="{257F2A6E-C69E-4AFC-B990-39352E38C995}" destId="{05CC0447-5A04-4C40-B230-01489D549AFA}" srcOrd="0" destOrd="0" presId="urn:microsoft.com/office/officeart/2005/8/layout/orgChart1"/>
    <dgm:cxn modelId="{86AFCEB2-459B-4D07-9410-671DC915FEFA}" type="presParOf" srcId="{8E35553E-290B-4550-871E-47F04E137EE0}" destId="{5F6EF726-0482-43E9-B8EC-CF47ADBD1E13}" srcOrd="0" destOrd="0" presId="urn:microsoft.com/office/officeart/2005/8/layout/orgChart1"/>
    <dgm:cxn modelId="{0E9809C6-8124-4E01-AC03-1B320351CCBC}" type="presParOf" srcId="{5F6EF726-0482-43E9-B8EC-CF47ADBD1E13}" destId="{0E507697-1216-451D-A380-08507CC43730}" srcOrd="0" destOrd="0" presId="urn:microsoft.com/office/officeart/2005/8/layout/orgChart1"/>
    <dgm:cxn modelId="{B581CAB9-A999-49C7-85FC-40D0D52CB630}" type="presParOf" srcId="{0E507697-1216-451D-A380-08507CC43730}" destId="{3B432869-0ADB-4198-960B-2D40FB36EA3F}" srcOrd="0" destOrd="0" presId="urn:microsoft.com/office/officeart/2005/8/layout/orgChart1"/>
    <dgm:cxn modelId="{9548D888-9439-4EAB-9A3B-899A57AB8310}" type="presParOf" srcId="{0E507697-1216-451D-A380-08507CC43730}" destId="{E61748E8-20A3-4626-8B8A-32D9E66A9C83}" srcOrd="1" destOrd="0" presId="urn:microsoft.com/office/officeart/2005/8/layout/orgChart1"/>
    <dgm:cxn modelId="{20033872-0A77-4B85-8D8E-46DAD9E8553C}" type="presParOf" srcId="{5F6EF726-0482-43E9-B8EC-CF47ADBD1E13}" destId="{11C16443-B5C7-46AA-AACD-D8DC23863D59}" srcOrd="1" destOrd="0" presId="urn:microsoft.com/office/officeart/2005/8/layout/orgChart1"/>
    <dgm:cxn modelId="{54E9248B-3DFE-4D3D-9E90-9B476F600E2C}" type="presParOf" srcId="{11C16443-B5C7-46AA-AACD-D8DC23863D59}" destId="{059DAB4D-46EA-4321-A2CE-35BAFFF6C0AD}" srcOrd="0" destOrd="0" presId="urn:microsoft.com/office/officeart/2005/8/layout/orgChart1"/>
    <dgm:cxn modelId="{C0F0382D-8FD2-447B-9F3F-811B6297B793}" type="presParOf" srcId="{11C16443-B5C7-46AA-AACD-D8DC23863D59}" destId="{53C2BF76-326C-43FA-A726-7692E8F946D8}" srcOrd="1" destOrd="0" presId="urn:microsoft.com/office/officeart/2005/8/layout/orgChart1"/>
    <dgm:cxn modelId="{B25F06AA-AA8A-40DE-821F-55D880992A63}" type="presParOf" srcId="{53C2BF76-326C-43FA-A726-7692E8F946D8}" destId="{A4CF72BE-7496-4F97-BAC3-899A06BA74A6}" srcOrd="0" destOrd="0" presId="urn:microsoft.com/office/officeart/2005/8/layout/orgChart1"/>
    <dgm:cxn modelId="{239AE1A6-29D2-4589-B397-DB494084C17B}" type="presParOf" srcId="{A4CF72BE-7496-4F97-BAC3-899A06BA74A6}" destId="{915129E9-7F4F-44E6-AFEB-ADCE7F7DF6A6}" srcOrd="0" destOrd="0" presId="urn:microsoft.com/office/officeart/2005/8/layout/orgChart1"/>
    <dgm:cxn modelId="{24800834-BAED-4A91-8ECE-45C36C4F514C}" type="presParOf" srcId="{A4CF72BE-7496-4F97-BAC3-899A06BA74A6}" destId="{3EBEE09E-3494-478F-A09C-D1C0F62D31BD}" srcOrd="1" destOrd="0" presId="urn:microsoft.com/office/officeart/2005/8/layout/orgChart1"/>
    <dgm:cxn modelId="{D37E6B10-FAF1-4FF3-A22B-2436BBDF8937}" type="presParOf" srcId="{53C2BF76-326C-43FA-A726-7692E8F946D8}" destId="{9CD21A9E-9E2B-4117-90BD-9A2E3FBBA987}" srcOrd="1" destOrd="0" presId="urn:microsoft.com/office/officeart/2005/8/layout/orgChart1"/>
    <dgm:cxn modelId="{D740B6C0-DF43-47CA-A900-DE35BBFD2CA2}" type="presParOf" srcId="{9CD21A9E-9E2B-4117-90BD-9A2E3FBBA987}" destId="{AAD464D7-BE99-4088-BEFB-C126C660CBB0}" srcOrd="0" destOrd="0" presId="urn:microsoft.com/office/officeart/2005/8/layout/orgChart1"/>
    <dgm:cxn modelId="{3F64BC42-35BC-4CB9-BF81-59572BF5DADB}" type="presParOf" srcId="{9CD21A9E-9E2B-4117-90BD-9A2E3FBBA987}" destId="{2579BC1A-5847-4F59-AF1A-EC3E35D709E2}" srcOrd="1" destOrd="0" presId="urn:microsoft.com/office/officeart/2005/8/layout/orgChart1"/>
    <dgm:cxn modelId="{3E0881F5-E976-4BE4-AB2C-7D395B43D5E5}" type="presParOf" srcId="{2579BC1A-5847-4F59-AF1A-EC3E35D709E2}" destId="{4C100BA1-9D08-4A82-9CF7-C50C48731573}" srcOrd="0" destOrd="0" presId="urn:microsoft.com/office/officeart/2005/8/layout/orgChart1"/>
    <dgm:cxn modelId="{CA9D1446-DF24-44DF-AC68-15554F27F7FB}" type="presParOf" srcId="{4C100BA1-9D08-4A82-9CF7-C50C48731573}" destId="{05CC0447-5A04-4C40-B230-01489D549AFA}" srcOrd="0" destOrd="0" presId="urn:microsoft.com/office/officeart/2005/8/layout/orgChart1"/>
    <dgm:cxn modelId="{7AD09D2A-298F-4DDE-8F5A-9CEEE77D466E}" type="presParOf" srcId="{4C100BA1-9D08-4A82-9CF7-C50C48731573}" destId="{03659E4B-7127-4D42-99CC-57BB7FC2725A}" srcOrd="1" destOrd="0" presId="urn:microsoft.com/office/officeart/2005/8/layout/orgChart1"/>
    <dgm:cxn modelId="{AEF5C141-C306-438B-84DD-4D4D82B50475}" type="presParOf" srcId="{2579BC1A-5847-4F59-AF1A-EC3E35D709E2}" destId="{B1ECEF75-C6CE-4124-A686-A8CCB5B5A08C}" srcOrd="1" destOrd="0" presId="urn:microsoft.com/office/officeart/2005/8/layout/orgChart1"/>
    <dgm:cxn modelId="{2F738B78-1476-4675-A0DB-46A103BC721F}" type="presParOf" srcId="{2579BC1A-5847-4F59-AF1A-EC3E35D709E2}" destId="{72450109-264D-4CEA-A007-206656399A69}" srcOrd="2" destOrd="0" presId="urn:microsoft.com/office/officeart/2005/8/layout/orgChart1"/>
    <dgm:cxn modelId="{B535A730-691B-4031-A210-5969FCF6A201}" type="presParOf" srcId="{9CD21A9E-9E2B-4117-90BD-9A2E3FBBA987}" destId="{95A9B9EB-4BD5-4288-BEF4-9A74364B342A}" srcOrd="2" destOrd="0" presId="urn:microsoft.com/office/officeart/2005/8/layout/orgChart1"/>
    <dgm:cxn modelId="{B3E1007F-D257-432F-A662-D21C058B15AF}" type="presParOf" srcId="{9CD21A9E-9E2B-4117-90BD-9A2E3FBBA987}" destId="{63D5D7FB-7F75-4873-9E03-6C211E575FAC}" srcOrd="3" destOrd="0" presId="urn:microsoft.com/office/officeart/2005/8/layout/orgChart1"/>
    <dgm:cxn modelId="{5FD207A3-2637-4C0B-B1E7-25AE53ACC8D0}" type="presParOf" srcId="{63D5D7FB-7F75-4873-9E03-6C211E575FAC}" destId="{918C3F25-93D1-44A5-872E-D47CA2776FFF}" srcOrd="0" destOrd="0" presId="urn:microsoft.com/office/officeart/2005/8/layout/orgChart1"/>
    <dgm:cxn modelId="{F4CB9672-9E5F-4F28-B4A3-DAAF2EDF3FE6}" type="presParOf" srcId="{918C3F25-93D1-44A5-872E-D47CA2776FFF}" destId="{36732252-F1FA-423A-A81F-3CF486378E85}" srcOrd="0" destOrd="0" presId="urn:microsoft.com/office/officeart/2005/8/layout/orgChart1"/>
    <dgm:cxn modelId="{DE457F6C-E068-4FF5-ADA0-88EE2FA7742D}" type="presParOf" srcId="{918C3F25-93D1-44A5-872E-D47CA2776FFF}" destId="{3187E9B9-F99E-4763-AF39-20C5B28E10A0}" srcOrd="1" destOrd="0" presId="urn:microsoft.com/office/officeart/2005/8/layout/orgChart1"/>
    <dgm:cxn modelId="{1FB15C1A-9220-4944-B31D-F728372E3ACF}" type="presParOf" srcId="{63D5D7FB-7F75-4873-9E03-6C211E575FAC}" destId="{A7C5F746-E739-4A8B-9B45-FCD8D73B4187}" srcOrd="1" destOrd="0" presId="urn:microsoft.com/office/officeart/2005/8/layout/orgChart1"/>
    <dgm:cxn modelId="{024735EF-EDF4-4291-B1D4-03FDE61BFC51}" type="presParOf" srcId="{63D5D7FB-7F75-4873-9E03-6C211E575FAC}" destId="{42FABED4-3645-47BC-B37A-DF60001772C4}" srcOrd="2" destOrd="0" presId="urn:microsoft.com/office/officeart/2005/8/layout/orgChart1"/>
    <dgm:cxn modelId="{E0CB22E9-88F9-4441-873B-5CCCD107CF1E}" type="presParOf" srcId="{53C2BF76-326C-43FA-A726-7692E8F946D8}" destId="{61875F01-F764-4019-957E-7F32DA4AA816}" srcOrd="2" destOrd="0" presId="urn:microsoft.com/office/officeart/2005/8/layout/orgChart1"/>
    <dgm:cxn modelId="{FE4EF7A2-1DAC-4A04-8B61-49567E8A0BE1}" type="presParOf" srcId="{11C16443-B5C7-46AA-AACD-D8DC23863D59}" destId="{409F7E1F-6D6B-4DED-8814-FB49CC05F278}" srcOrd="2" destOrd="0" presId="urn:microsoft.com/office/officeart/2005/8/layout/orgChart1"/>
    <dgm:cxn modelId="{F9D2219F-D47E-48BB-8356-605BEF86E09B}" type="presParOf" srcId="{11C16443-B5C7-46AA-AACD-D8DC23863D59}" destId="{F8BC4CC7-E23D-4A59-82BF-176FE1DD1397}" srcOrd="3" destOrd="0" presId="urn:microsoft.com/office/officeart/2005/8/layout/orgChart1"/>
    <dgm:cxn modelId="{05186E23-9D76-4E7E-B836-68E0FC6A689E}" type="presParOf" srcId="{F8BC4CC7-E23D-4A59-82BF-176FE1DD1397}" destId="{C8862C9C-E1B2-4EF3-BEC9-38D2C0F2115E}" srcOrd="0" destOrd="0" presId="urn:microsoft.com/office/officeart/2005/8/layout/orgChart1"/>
    <dgm:cxn modelId="{6969B37F-5B24-4C91-BBFE-DD46DFC2CE8A}" type="presParOf" srcId="{C8862C9C-E1B2-4EF3-BEC9-38D2C0F2115E}" destId="{00F1778C-BC00-4F43-B294-4EE57E999008}" srcOrd="0" destOrd="0" presId="urn:microsoft.com/office/officeart/2005/8/layout/orgChart1"/>
    <dgm:cxn modelId="{7B0B7803-6902-4362-A592-539FC235B659}" type="presParOf" srcId="{C8862C9C-E1B2-4EF3-BEC9-38D2C0F2115E}" destId="{ADC246D2-4F5E-4B14-B3EB-8566670A8A7E}" srcOrd="1" destOrd="0" presId="urn:microsoft.com/office/officeart/2005/8/layout/orgChart1"/>
    <dgm:cxn modelId="{2FF273CE-96A6-477F-96B6-597D676F481B}" type="presParOf" srcId="{F8BC4CC7-E23D-4A59-82BF-176FE1DD1397}" destId="{62ED51DF-61F7-40F6-950D-8F69B0EE21A7}" srcOrd="1" destOrd="0" presId="urn:microsoft.com/office/officeart/2005/8/layout/orgChart1"/>
    <dgm:cxn modelId="{028528A1-0B82-464A-B0B8-12B535147750}" type="presParOf" srcId="{62ED51DF-61F7-40F6-950D-8F69B0EE21A7}" destId="{034DD88B-2F20-40D6-8E60-11F125BE1B9D}" srcOrd="0" destOrd="0" presId="urn:microsoft.com/office/officeart/2005/8/layout/orgChart1"/>
    <dgm:cxn modelId="{B8A845ED-22FC-4B65-8C93-9EF655CC4F3E}" type="presParOf" srcId="{62ED51DF-61F7-40F6-950D-8F69B0EE21A7}" destId="{C297F00C-E4B5-4474-B8EA-4319C684FB8C}" srcOrd="1" destOrd="0" presId="urn:microsoft.com/office/officeart/2005/8/layout/orgChart1"/>
    <dgm:cxn modelId="{378DC59D-4417-46E5-92A0-58653F4EAD5C}" type="presParOf" srcId="{C297F00C-E4B5-4474-B8EA-4319C684FB8C}" destId="{91A635E8-A3BC-48E8-BECB-1E57AAA42D7A}" srcOrd="0" destOrd="0" presId="urn:microsoft.com/office/officeart/2005/8/layout/orgChart1"/>
    <dgm:cxn modelId="{376FBA28-0F35-4ABD-B1AD-7684B0986438}" type="presParOf" srcId="{91A635E8-A3BC-48E8-BECB-1E57AAA42D7A}" destId="{8A904546-4D29-4F86-8ED0-D63A087AB45F}" srcOrd="0" destOrd="0" presId="urn:microsoft.com/office/officeart/2005/8/layout/orgChart1"/>
    <dgm:cxn modelId="{24F6F619-967C-4B94-8F2A-19172D32CFB5}" type="presParOf" srcId="{91A635E8-A3BC-48E8-BECB-1E57AAA42D7A}" destId="{59164160-91CC-4845-9640-8A6F4C72761E}" srcOrd="1" destOrd="0" presId="urn:microsoft.com/office/officeart/2005/8/layout/orgChart1"/>
    <dgm:cxn modelId="{82F210D5-8FF5-4A51-AC5F-A19BF4875EE3}" type="presParOf" srcId="{C297F00C-E4B5-4474-B8EA-4319C684FB8C}" destId="{230FFAED-B945-41E7-A738-A33212918A98}" srcOrd="1" destOrd="0" presId="urn:microsoft.com/office/officeart/2005/8/layout/orgChart1"/>
    <dgm:cxn modelId="{3E27A518-AAA4-47C4-A6CB-919CE547BF17}" type="presParOf" srcId="{C297F00C-E4B5-4474-B8EA-4319C684FB8C}" destId="{2712B983-866B-47F6-8B27-FA6CC0437C6D}" srcOrd="2" destOrd="0" presId="urn:microsoft.com/office/officeart/2005/8/layout/orgChart1"/>
    <dgm:cxn modelId="{F8BA2965-CB55-4664-B38E-001B14ECA52B}" type="presParOf" srcId="{62ED51DF-61F7-40F6-950D-8F69B0EE21A7}" destId="{AAF58095-2FFA-425B-AC72-8ED19A5B7DB6}" srcOrd="2" destOrd="0" presId="urn:microsoft.com/office/officeart/2005/8/layout/orgChart1"/>
    <dgm:cxn modelId="{5BF2D8A0-6FC4-4A58-A4AD-BDAC7B9F7D40}" type="presParOf" srcId="{62ED51DF-61F7-40F6-950D-8F69B0EE21A7}" destId="{EA88EA57-1508-459D-877C-835BFFCAA7C2}" srcOrd="3" destOrd="0" presId="urn:microsoft.com/office/officeart/2005/8/layout/orgChart1"/>
    <dgm:cxn modelId="{6110F92A-F032-4E75-8CE0-2E570D48D50E}" type="presParOf" srcId="{EA88EA57-1508-459D-877C-835BFFCAA7C2}" destId="{23E3D4BD-910E-4E9C-84D9-AD0EEC9FAA03}" srcOrd="0" destOrd="0" presId="urn:microsoft.com/office/officeart/2005/8/layout/orgChart1"/>
    <dgm:cxn modelId="{84B1174C-EC4C-4E49-B2CD-79E01ED06035}" type="presParOf" srcId="{23E3D4BD-910E-4E9C-84D9-AD0EEC9FAA03}" destId="{18121EC8-1C89-4908-89BE-A63B85D26216}" srcOrd="0" destOrd="0" presId="urn:microsoft.com/office/officeart/2005/8/layout/orgChart1"/>
    <dgm:cxn modelId="{AC72BA5A-8734-4D56-95AC-E5B04EFAA977}" type="presParOf" srcId="{23E3D4BD-910E-4E9C-84D9-AD0EEC9FAA03}" destId="{02DB346F-FF63-409C-BACE-96787AEFD1E8}" srcOrd="1" destOrd="0" presId="urn:microsoft.com/office/officeart/2005/8/layout/orgChart1"/>
    <dgm:cxn modelId="{03BC3AEA-20C3-4B00-B9B1-B0CD586196C3}" type="presParOf" srcId="{EA88EA57-1508-459D-877C-835BFFCAA7C2}" destId="{80C4734C-D41E-4FB5-A010-A95AA37C9B05}" srcOrd="1" destOrd="0" presId="urn:microsoft.com/office/officeart/2005/8/layout/orgChart1"/>
    <dgm:cxn modelId="{5EBBA6E8-8F40-4415-A56C-21A88C240D0F}" type="presParOf" srcId="{80C4734C-D41E-4FB5-A010-A95AA37C9B05}" destId="{125B72CD-1BAF-4117-961A-7CE8B7812EBA}" srcOrd="0" destOrd="0" presId="urn:microsoft.com/office/officeart/2005/8/layout/orgChart1"/>
    <dgm:cxn modelId="{92C930F3-DE1C-420E-8946-DABF9FE65BFC}" type="presParOf" srcId="{80C4734C-D41E-4FB5-A010-A95AA37C9B05}" destId="{44A4F8A9-C60D-4764-B2AB-CC75E0C969D5}" srcOrd="1" destOrd="0" presId="urn:microsoft.com/office/officeart/2005/8/layout/orgChart1"/>
    <dgm:cxn modelId="{8845370E-2F4B-4293-8A7E-14A5D1B5D0B3}" type="presParOf" srcId="{44A4F8A9-C60D-4764-B2AB-CC75E0C969D5}" destId="{A27042EC-A2B4-4193-B4E7-3F3E6E1DE1ED}" srcOrd="0" destOrd="0" presId="urn:microsoft.com/office/officeart/2005/8/layout/orgChart1"/>
    <dgm:cxn modelId="{9CE1CAEA-43EA-48D1-BAE0-05582626FA57}" type="presParOf" srcId="{A27042EC-A2B4-4193-B4E7-3F3E6E1DE1ED}" destId="{51B76CF8-797E-46F8-9EDE-9A51D4E5B79E}" srcOrd="0" destOrd="0" presId="urn:microsoft.com/office/officeart/2005/8/layout/orgChart1"/>
    <dgm:cxn modelId="{0D11114F-F020-4B5C-BFBE-96A3F1F350BB}" type="presParOf" srcId="{A27042EC-A2B4-4193-B4E7-3F3E6E1DE1ED}" destId="{BCBCFC9B-93B0-4658-A703-DB7DAE713356}" srcOrd="1" destOrd="0" presId="urn:microsoft.com/office/officeart/2005/8/layout/orgChart1"/>
    <dgm:cxn modelId="{CB268387-34F6-45D1-B2FD-C82C324E95A3}" type="presParOf" srcId="{44A4F8A9-C60D-4764-B2AB-CC75E0C969D5}" destId="{736836DF-70E9-4C72-9DE6-A1F62325A5C7}" srcOrd="1" destOrd="0" presId="urn:microsoft.com/office/officeart/2005/8/layout/orgChart1"/>
    <dgm:cxn modelId="{890D4177-03AA-4398-8766-CCAF4897846C}" type="presParOf" srcId="{44A4F8A9-C60D-4764-B2AB-CC75E0C969D5}" destId="{7A653CD4-62F5-4ACB-A363-42C6ECD56597}" srcOrd="2" destOrd="0" presId="urn:microsoft.com/office/officeart/2005/8/layout/orgChart1"/>
    <dgm:cxn modelId="{33E9372A-3507-455F-AB7C-54C329227E6E}" type="presParOf" srcId="{80C4734C-D41E-4FB5-A010-A95AA37C9B05}" destId="{85EA1904-DAEB-4A75-AEAD-36180ABB1E67}" srcOrd="2" destOrd="0" presId="urn:microsoft.com/office/officeart/2005/8/layout/orgChart1"/>
    <dgm:cxn modelId="{241731C1-E81D-4E61-A574-93B05978EE9D}" type="presParOf" srcId="{80C4734C-D41E-4FB5-A010-A95AA37C9B05}" destId="{507E52DA-09C7-45BF-85AD-4A7E58443E76}" srcOrd="3" destOrd="0" presId="urn:microsoft.com/office/officeart/2005/8/layout/orgChart1"/>
    <dgm:cxn modelId="{D504B2D5-960B-4FA3-B9EF-B9E266ECF644}" type="presParOf" srcId="{507E52DA-09C7-45BF-85AD-4A7E58443E76}" destId="{39D7E1F4-6B2D-4AEA-9D7C-AD79235B406F}" srcOrd="0" destOrd="0" presId="urn:microsoft.com/office/officeart/2005/8/layout/orgChart1"/>
    <dgm:cxn modelId="{32A5174B-DBD9-4B54-B32B-8B8FC556F266}" type="presParOf" srcId="{39D7E1F4-6B2D-4AEA-9D7C-AD79235B406F}" destId="{2EB025E8-7921-4C93-81E9-26F01B289497}" srcOrd="0" destOrd="0" presId="urn:microsoft.com/office/officeart/2005/8/layout/orgChart1"/>
    <dgm:cxn modelId="{C78DFCC3-3AD3-4A09-BB20-DC7E5E801256}" type="presParOf" srcId="{39D7E1F4-6B2D-4AEA-9D7C-AD79235B406F}" destId="{336AD1C5-602C-4DA0-888D-47369D142870}" srcOrd="1" destOrd="0" presId="urn:microsoft.com/office/officeart/2005/8/layout/orgChart1"/>
    <dgm:cxn modelId="{7D3AF5B9-01B4-48DA-867F-B0DB1DC1BD18}" type="presParOf" srcId="{507E52DA-09C7-45BF-85AD-4A7E58443E76}" destId="{6F147F2A-B2E4-4D12-BD47-102654C449EB}" srcOrd="1" destOrd="0" presId="urn:microsoft.com/office/officeart/2005/8/layout/orgChart1"/>
    <dgm:cxn modelId="{A33590F8-A392-4790-A3A0-464BB24F1650}" type="presParOf" srcId="{507E52DA-09C7-45BF-85AD-4A7E58443E76}" destId="{CDA45C19-3B3B-4EC2-A4B4-30857671B178}" srcOrd="2" destOrd="0" presId="urn:microsoft.com/office/officeart/2005/8/layout/orgChart1"/>
    <dgm:cxn modelId="{EFD03B4F-61CE-426A-BE67-C5A5038465C5}" type="presParOf" srcId="{80C4734C-D41E-4FB5-A010-A95AA37C9B05}" destId="{8A0A6F07-4464-4459-844B-EA61DA2ED503}" srcOrd="4" destOrd="0" presId="urn:microsoft.com/office/officeart/2005/8/layout/orgChart1"/>
    <dgm:cxn modelId="{3ED224AD-19B5-492D-B7BE-1511C5E454CB}" type="presParOf" srcId="{80C4734C-D41E-4FB5-A010-A95AA37C9B05}" destId="{9FCDCE99-D1C5-4B28-8259-C5BC11343A71}" srcOrd="5" destOrd="0" presId="urn:microsoft.com/office/officeart/2005/8/layout/orgChart1"/>
    <dgm:cxn modelId="{476BF536-B49E-420F-8EE5-459FCF5FF051}" type="presParOf" srcId="{9FCDCE99-D1C5-4B28-8259-C5BC11343A71}" destId="{FEAFA8D8-7674-498B-9CD4-CA0F31CA13F9}" srcOrd="0" destOrd="0" presId="urn:microsoft.com/office/officeart/2005/8/layout/orgChart1"/>
    <dgm:cxn modelId="{142C8BC5-5976-4C06-A80D-0CC073FCBCFB}" type="presParOf" srcId="{FEAFA8D8-7674-498B-9CD4-CA0F31CA13F9}" destId="{0B43A669-B2E1-476F-AEB0-D1870C8EB860}" srcOrd="0" destOrd="0" presId="urn:microsoft.com/office/officeart/2005/8/layout/orgChart1"/>
    <dgm:cxn modelId="{4BF12666-7C3B-4E3A-B137-7ADE8771D9AB}" type="presParOf" srcId="{FEAFA8D8-7674-498B-9CD4-CA0F31CA13F9}" destId="{F9CB1538-A69F-4F86-871B-637735F28264}" srcOrd="1" destOrd="0" presId="urn:microsoft.com/office/officeart/2005/8/layout/orgChart1"/>
    <dgm:cxn modelId="{42F6067F-D3CE-493B-912F-3D5DA7301BC3}" type="presParOf" srcId="{9FCDCE99-D1C5-4B28-8259-C5BC11343A71}" destId="{374EC309-2E8B-4715-B7EA-EB39B7B990D8}" srcOrd="1" destOrd="0" presId="urn:microsoft.com/office/officeart/2005/8/layout/orgChart1"/>
    <dgm:cxn modelId="{E4E82419-8ECE-46D6-9949-38A68B9E2F9F}" type="presParOf" srcId="{9FCDCE99-D1C5-4B28-8259-C5BC11343A71}" destId="{5DAD9062-B479-4798-BB8A-1B3E8C9A0409}" srcOrd="2" destOrd="0" presId="urn:microsoft.com/office/officeart/2005/8/layout/orgChart1"/>
    <dgm:cxn modelId="{4F68D697-3E19-4E07-B637-D5BE6A098A5E}" type="presParOf" srcId="{80C4734C-D41E-4FB5-A010-A95AA37C9B05}" destId="{2C2984E5-F7EF-473D-B386-5F8EDACCBB59}" srcOrd="6" destOrd="0" presId="urn:microsoft.com/office/officeart/2005/8/layout/orgChart1"/>
    <dgm:cxn modelId="{768CD338-4413-426F-9DE2-B444CBF40006}" type="presParOf" srcId="{80C4734C-D41E-4FB5-A010-A95AA37C9B05}" destId="{71A7C367-3719-4DB6-A7AD-A7A462CBC784}" srcOrd="7" destOrd="0" presId="urn:microsoft.com/office/officeart/2005/8/layout/orgChart1"/>
    <dgm:cxn modelId="{E7E9A97C-4CB0-474C-8EE9-0F1360F41BAB}" type="presParOf" srcId="{71A7C367-3719-4DB6-A7AD-A7A462CBC784}" destId="{E5260C97-67FB-41FF-90F0-8AAF1074E27C}" srcOrd="0" destOrd="0" presId="urn:microsoft.com/office/officeart/2005/8/layout/orgChart1"/>
    <dgm:cxn modelId="{EEE0F350-184C-49FD-A39E-3687F4D2DC52}" type="presParOf" srcId="{E5260C97-67FB-41FF-90F0-8AAF1074E27C}" destId="{73EA947D-F044-42F4-9A14-EEF7236DBF12}" srcOrd="0" destOrd="0" presId="urn:microsoft.com/office/officeart/2005/8/layout/orgChart1"/>
    <dgm:cxn modelId="{2BC3CE2A-440F-48DC-ABF2-46BDD39E3373}" type="presParOf" srcId="{E5260C97-67FB-41FF-90F0-8AAF1074E27C}" destId="{15243338-1E22-400A-8E0A-954DDB476BFF}" srcOrd="1" destOrd="0" presId="urn:microsoft.com/office/officeart/2005/8/layout/orgChart1"/>
    <dgm:cxn modelId="{B3B05915-2C2F-4C7F-82E0-7766EE104B01}" type="presParOf" srcId="{71A7C367-3719-4DB6-A7AD-A7A462CBC784}" destId="{A905E4FE-E704-40C1-AB87-63E1A7571160}" srcOrd="1" destOrd="0" presId="urn:microsoft.com/office/officeart/2005/8/layout/orgChart1"/>
    <dgm:cxn modelId="{4B7F4913-3AE2-4E70-8AB4-21B792E0B7CB}" type="presParOf" srcId="{71A7C367-3719-4DB6-A7AD-A7A462CBC784}" destId="{AD9E1AD7-9D89-43D6-8652-644AF5606017}" srcOrd="2" destOrd="0" presId="urn:microsoft.com/office/officeart/2005/8/layout/orgChart1"/>
    <dgm:cxn modelId="{4465F8E4-1AF6-41FE-8069-02BDC224164A}" type="presParOf" srcId="{EA88EA57-1508-459D-877C-835BFFCAA7C2}" destId="{BF9E8BFF-131C-4300-A639-9BC836FEC862}" srcOrd="2" destOrd="0" presId="urn:microsoft.com/office/officeart/2005/8/layout/orgChart1"/>
    <dgm:cxn modelId="{D57CF26D-0AD9-4062-A42F-C400A95AF8C8}" type="presParOf" srcId="{F8BC4CC7-E23D-4A59-82BF-176FE1DD1397}" destId="{D22F24C8-EB4F-4D94-8E19-AD73EF7EDE0D}" srcOrd="2" destOrd="0" presId="urn:microsoft.com/office/officeart/2005/8/layout/orgChart1"/>
    <dgm:cxn modelId="{B6AEE6D2-94BA-4A44-BB1C-F93E0D0EFA6F}" type="presParOf" srcId="{11C16443-B5C7-46AA-AACD-D8DC23863D59}" destId="{8A73C675-F588-4F37-BF23-47BD8B8616A5}" srcOrd="4" destOrd="0" presId="urn:microsoft.com/office/officeart/2005/8/layout/orgChart1"/>
    <dgm:cxn modelId="{E3608DAA-FB7D-4783-A815-9DC956D31C3C}" type="presParOf" srcId="{11C16443-B5C7-46AA-AACD-D8DC23863D59}" destId="{A7D206EB-CE41-4358-BEA9-EA9D81C2FD0E}" srcOrd="5" destOrd="0" presId="urn:microsoft.com/office/officeart/2005/8/layout/orgChart1"/>
    <dgm:cxn modelId="{0054629B-62A0-4B7E-83A5-7589AAFF684D}" type="presParOf" srcId="{A7D206EB-CE41-4358-BEA9-EA9D81C2FD0E}" destId="{4A7BDB33-5293-4EE6-84DC-B1F5998E562D}" srcOrd="0" destOrd="0" presId="urn:microsoft.com/office/officeart/2005/8/layout/orgChart1"/>
    <dgm:cxn modelId="{E8196218-63A7-4EA7-A50F-ACB9CBA5A6E4}" type="presParOf" srcId="{4A7BDB33-5293-4EE6-84DC-B1F5998E562D}" destId="{75239F17-7D3A-4324-B609-8669EE7C6267}" srcOrd="0" destOrd="0" presId="urn:microsoft.com/office/officeart/2005/8/layout/orgChart1"/>
    <dgm:cxn modelId="{FFBBF669-65F0-4423-8DA3-E183A8AB0692}" type="presParOf" srcId="{4A7BDB33-5293-4EE6-84DC-B1F5998E562D}" destId="{84C58E14-6829-467B-9845-BCD22F7C3F04}" srcOrd="1" destOrd="0" presId="urn:microsoft.com/office/officeart/2005/8/layout/orgChart1"/>
    <dgm:cxn modelId="{DDE05501-FEE4-4DD5-9F0D-8856E072491A}" type="presParOf" srcId="{A7D206EB-CE41-4358-BEA9-EA9D81C2FD0E}" destId="{7F196CE2-193F-4D45-B062-DC5EA36970EC}" srcOrd="1" destOrd="0" presId="urn:microsoft.com/office/officeart/2005/8/layout/orgChart1"/>
    <dgm:cxn modelId="{26D97F05-9491-44A1-AFBF-8159892A76C8}" type="presParOf" srcId="{7F196CE2-193F-4D45-B062-DC5EA36970EC}" destId="{09BAF83C-2FB4-41FE-B354-309B9A4B1FB5}" srcOrd="0" destOrd="0" presId="urn:microsoft.com/office/officeart/2005/8/layout/orgChart1"/>
    <dgm:cxn modelId="{C76F3193-1927-44F9-93CF-53DFC70B2AC6}" type="presParOf" srcId="{7F196CE2-193F-4D45-B062-DC5EA36970EC}" destId="{08B594C0-706F-4C92-90EA-7BE28C795487}" srcOrd="1" destOrd="0" presId="urn:microsoft.com/office/officeart/2005/8/layout/orgChart1"/>
    <dgm:cxn modelId="{B2FCC41D-07D6-4AC2-977B-80EFB97B7D66}" type="presParOf" srcId="{08B594C0-706F-4C92-90EA-7BE28C795487}" destId="{BAB69D75-E24B-48E3-82DD-4578104CF635}" srcOrd="0" destOrd="0" presId="urn:microsoft.com/office/officeart/2005/8/layout/orgChart1"/>
    <dgm:cxn modelId="{0182F539-2BA4-4A63-A37B-51FBB35F3464}" type="presParOf" srcId="{BAB69D75-E24B-48E3-82DD-4578104CF635}" destId="{F7A7AA7F-57A2-4E51-9B85-C707D6B7493E}" srcOrd="0" destOrd="0" presId="urn:microsoft.com/office/officeart/2005/8/layout/orgChart1"/>
    <dgm:cxn modelId="{B0B72068-EF2D-4FF8-ADF0-335CE2F75FEC}" type="presParOf" srcId="{BAB69D75-E24B-48E3-82DD-4578104CF635}" destId="{67DF7425-B615-496D-A642-4833D9B409FF}" srcOrd="1" destOrd="0" presId="urn:microsoft.com/office/officeart/2005/8/layout/orgChart1"/>
    <dgm:cxn modelId="{8760B0AD-54E6-41BF-B6AD-F70D86BE5024}" type="presParOf" srcId="{08B594C0-706F-4C92-90EA-7BE28C795487}" destId="{F9C2FF46-47A4-4665-84BA-A86CCA7C94E7}" srcOrd="1" destOrd="0" presId="urn:microsoft.com/office/officeart/2005/8/layout/orgChart1"/>
    <dgm:cxn modelId="{8BAA853A-F29E-489E-8974-CC370D0B16C2}" type="presParOf" srcId="{08B594C0-706F-4C92-90EA-7BE28C795487}" destId="{584A96A6-FBC7-47CB-9EF9-387960642CCB}" srcOrd="2" destOrd="0" presId="urn:microsoft.com/office/officeart/2005/8/layout/orgChart1"/>
    <dgm:cxn modelId="{CB32C399-990E-4F94-9874-61C650D5C5AC}" type="presParOf" srcId="{7F196CE2-193F-4D45-B062-DC5EA36970EC}" destId="{A80A98CB-30D8-48F7-BB6A-C1AC857D3064}" srcOrd="2" destOrd="0" presId="urn:microsoft.com/office/officeart/2005/8/layout/orgChart1"/>
    <dgm:cxn modelId="{68F6141E-33CC-4584-BF0F-444958DE22DB}" type="presParOf" srcId="{7F196CE2-193F-4D45-B062-DC5EA36970EC}" destId="{498CCC3D-0895-4EBA-B470-7FBCC6399FD9}" srcOrd="3" destOrd="0" presId="urn:microsoft.com/office/officeart/2005/8/layout/orgChart1"/>
    <dgm:cxn modelId="{3E6D957A-A6D0-4EFD-98A0-E07B2480B3B5}" type="presParOf" srcId="{498CCC3D-0895-4EBA-B470-7FBCC6399FD9}" destId="{7AC6B259-21AC-4814-9408-05993842DD86}" srcOrd="0" destOrd="0" presId="urn:microsoft.com/office/officeart/2005/8/layout/orgChart1"/>
    <dgm:cxn modelId="{717D14DB-34FC-405D-B0DD-D0AC472EF560}" type="presParOf" srcId="{7AC6B259-21AC-4814-9408-05993842DD86}" destId="{C5D2B4C9-77C4-43E2-B577-F4672FC58AFA}" srcOrd="0" destOrd="0" presId="urn:microsoft.com/office/officeart/2005/8/layout/orgChart1"/>
    <dgm:cxn modelId="{44D801B8-4857-49A4-8155-DE3B02189A9A}" type="presParOf" srcId="{7AC6B259-21AC-4814-9408-05993842DD86}" destId="{2C315A11-10E1-4887-A12E-63783344F774}" srcOrd="1" destOrd="0" presId="urn:microsoft.com/office/officeart/2005/8/layout/orgChart1"/>
    <dgm:cxn modelId="{7FC2C04C-C3B0-4F0C-A216-5731B223D3D5}" type="presParOf" srcId="{498CCC3D-0895-4EBA-B470-7FBCC6399FD9}" destId="{9C2A8489-E33A-4ECA-A91C-1172D16C3E76}" srcOrd="1" destOrd="0" presId="urn:microsoft.com/office/officeart/2005/8/layout/orgChart1"/>
    <dgm:cxn modelId="{1B357793-006D-400C-827B-1287F0B3680D}" type="presParOf" srcId="{498CCC3D-0895-4EBA-B470-7FBCC6399FD9}" destId="{DB684906-BFAD-43F3-883F-85C628FDCA56}" srcOrd="2" destOrd="0" presId="urn:microsoft.com/office/officeart/2005/8/layout/orgChart1"/>
    <dgm:cxn modelId="{BBE382B0-ABD2-44EE-9A20-F781708CEF81}" type="presParOf" srcId="{A7D206EB-CE41-4358-BEA9-EA9D81C2FD0E}" destId="{67B776A0-EA7A-43D5-AE57-BFB558528B66}" srcOrd="2" destOrd="0" presId="urn:microsoft.com/office/officeart/2005/8/layout/orgChart1"/>
    <dgm:cxn modelId="{5406FD6D-32ED-4645-AB11-ED1443EE69DE}" type="presParOf" srcId="{5F6EF726-0482-43E9-B8EC-CF47ADBD1E13}" destId="{553F66AA-17A5-4468-9FAB-F84F36024F7E}" srcOrd="2" destOrd="0" presId="urn:microsoft.com/office/officeart/2005/8/layout/orgChart1"/>
  </dgm:cxnLst>
  <dgm:bg>
    <a:effectLst>
      <a:outerShdw blurRad="50800" dist="38100" dir="2700000" algn="tl" rotWithShape="0">
        <a:prstClr val="black">
          <a:alpha val="40000"/>
        </a:prstClr>
      </a:outerShdw>
    </a:effect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D355DBC-0910-4E92-B118-F6DA60C0F792}" type="doc">
      <dgm:prSet loTypeId="urn:microsoft.com/office/officeart/2005/8/layout/hProcess9" loCatId="process" qsTypeId="urn:microsoft.com/office/officeart/2005/8/quickstyle/simple1" qsCatId="simple" csTypeId="urn:microsoft.com/office/officeart/2005/8/colors/colorful1#14" csCatId="colorful" phldr="1"/>
      <dgm:spPr/>
      <dgm:t>
        <a:bodyPr/>
        <a:lstStyle/>
        <a:p>
          <a:endParaRPr lang="en-US"/>
        </a:p>
      </dgm:t>
    </dgm:pt>
    <dgm:pt modelId="{8C44737D-7C89-484B-99F7-723ABB126806}">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1</a:t>
          </a:r>
          <a:r>
            <a:rPr lang="en-US" sz="1200" dirty="0" smtClean="0"/>
            <a:t/>
          </a:r>
          <a:br>
            <a:rPr lang="en-US" sz="1200" dirty="0" smtClean="0"/>
          </a:br>
          <a:r>
            <a:rPr lang="en-US" sz="1200" dirty="0" smtClean="0"/>
            <a:t>A placeholder for text for more information</a:t>
          </a:r>
          <a:endParaRPr lang="en-US" sz="1200" dirty="0"/>
        </a:p>
      </dgm:t>
    </dgm:pt>
    <dgm:pt modelId="{7F2AA70F-07F2-44CE-8DF6-4315B1BE784A}" type="parTrans" cxnId="{314DF246-5FB0-4C0A-8F89-51C3AA349791}">
      <dgm:prSet/>
      <dgm:spPr/>
      <dgm:t>
        <a:bodyPr/>
        <a:lstStyle/>
        <a:p>
          <a:endParaRPr lang="en-US"/>
        </a:p>
      </dgm:t>
    </dgm:pt>
    <dgm:pt modelId="{527EBBDF-5C5E-4D1A-A241-C63EBDB6BFC2}" type="sibTrans" cxnId="{314DF246-5FB0-4C0A-8F89-51C3AA349791}">
      <dgm:prSet/>
      <dgm:spPr>
        <a:ln w="22225">
          <a:solidFill>
            <a:schemeClr val="accent6"/>
          </a:solidFill>
        </a:ln>
        <a:scene3d>
          <a:camera prst="orthographicFront"/>
          <a:lightRig rig="threePt" dir="t"/>
        </a:scene3d>
        <a:sp3d/>
      </dgm:spPr>
      <dgm:t>
        <a:bodyPr/>
        <a:lstStyle/>
        <a:p>
          <a:endParaRPr lang="en-US"/>
        </a:p>
      </dgm:t>
    </dgm:pt>
    <dgm:pt modelId="{C592B503-4712-49ED-8888-B433D6CEE9DE}">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2</a:t>
          </a:r>
          <a:r>
            <a:rPr lang="en-US" sz="1200" dirty="0" smtClean="0"/>
            <a:t/>
          </a:r>
          <a:br>
            <a:rPr lang="en-US" sz="1200" dirty="0" smtClean="0"/>
          </a:br>
          <a:r>
            <a:rPr lang="en-US" sz="1200" dirty="0" smtClean="0"/>
            <a:t>A placeholder for text for more information</a:t>
          </a:r>
          <a:endParaRPr lang="en-US" sz="1200" dirty="0"/>
        </a:p>
      </dgm:t>
    </dgm:pt>
    <dgm:pt modelId="{100D6B2D-0EF7-4E03-8E09-DA47F271BE5B}" type="parTrans" cxnId="{8AA65C55-54C6-45C5-8F48-6A5A9350A275}">
      <dgm:prSet/>
      <dgm:spPr/>
      <dgm:t>
        <a:bodyPr/>
        <a:lstStyle/>
        <a:p>
          <a:endParaRPr lang="en-US"/>
        </a:p>
      </dgm:t>
    </dgm:pt>
    <dgm:pt modelId="{9EC9805F-28C4-47DC-8DA8-3BAF38C6727B}" type="sibTrans" cxnId="{8AA65C55-54C6-45C5-8F48-6A5A9350A275}">
      <dgm:prSet/>
      <dgm:spPr>
        <a:ln w="22225">
          <a:solidFill>
            <a:schemeClr val="accent6"/>
          </a:solidFill>
        </a:ln>
        <a:scene3d>
          <a:camera prst="orthographicFront"/>
          <a:lightRig rig="threePt" dir="t"/>
        </a:scene3d>
        <a:sp3d/>
      </dgm:spPr>
      <dgm:t>
        <a:bodyPr/>
        <a:lstStyle/>
        <a:p>
          <a:endParaRPr lang="en-US"/>
        </a:p>
      </dgm:t>
    </dgm:pt>
    <dgm:pt modelId="{BA8CDF2A-B8C2-48E1-B50E-6F3E19CCC8E1}">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3</a:t>
          </a:r>
          <a:r>
            <a:rPr lang="en-US" sz="1200" dirty="0" smtClean="0"/>
            <a:t/>
          </a:r>
          <a:br>
            <a:rPr lang="en-US" sz="1200" dirty="0" smtClean="0"/>
          </a:br>
          <a:r>
            <a:rPr lang="en-US" sz="1200" dirty="0" smtClean="0"/>
            <a:t>A placeholder for text for more information</a:t>
          </a:r>
          <a:endParaRPr lang="en-US" sz="1200" dirty="0"/>
        </a:p>
      </dgm:t>
    </dgm:pt>
    <dgm:pt modelId="{93EDB3B8-887E-4BF6-BF3F-53FA9A6687FD}" type="parTrans" cxnId="{A1A5AC90-1A45-4FFF-9FF1-B2984A605643}">
      <dgm:prSet/>
      <dgm:spPr/>
      <dgm:t>
        <a:bodyPr/>
        <a:lstStyle/>
        <a:p>
          <a:endParaRPr lang="en-US"/>
        </a:p>
      </dgm:t>
    </dgm:pt>
    <dgm:pt modelId="{C3D05DA7-3FAD-4AF3-B06F-22F3AAF4883A}" type="sibTrans" cxnId="{A1A5AC90-1A45-4FFF-9FF1-B2984A605643}">
      <dgm:prSet/>
      <dgm:spPr>
        <a:ln w="22225">
          <a:solidFill>
            <a:schemeClr val="accent6"/>
          </a:solidFill>
        </a:ln>
        <a:scene3d>
          <a:camera prst="orthographicFront"/>
          <a:lightRig rig="threePt" dir="t"/>
        </a:scene3d>
        <a:sp3d/>
      </dgm:spPr>
      <dgm:t>
        <a:bodyPr/>
        <a:lstStyle/>
        <a:p>
          <a:endParaRPr lang="en-US"/>
        </a:p>
      </dgm:t>
    </dgm:pt>
    <dgm:pt modelId="{186D3DAC-8E45-4765-BD16-5EE26E9A3486}">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4</a:t>
          </a:r>
          <a:r>
            <a:rPr lang="en-US" sz="1200" dirty="0" smtClean="0"/>
            <a:t/>
          </a:r>
          <a:br>
            <a:rPr lang="en-US" sz="1200" dirty="0" smtClean="0"/>
          </a:br>
          <a:r>
            <a:rPr lang="en-US" sz="1200" dirty="0" smtClean="0"/>
            <a:t>A placeholder for text for more information</a:t>
          </a:r>
          <a:endParaRPr lang="en-US" sz="1200" dirty="0"/>
        </a:p>
      </dgm:t>
    </dgm:pt>
    <dgm:pt modelId="{E0CBCAB3-9621-4C5D-828E-B4F2A0676B37}" type="parTrans" cxnId="{97A1FCC9-1453-4E7B-ACD3-C6479DEA1E0A}">
      <dgm:prSet/>
      <dgm:spPr/>
      <dgm:t>
        <a:bodyPr/>
        <a:lstStyle/>
        <a:p>
          <a:endParaRPr lang="en-US"/>
        </a:p>
      </dgm:t>
    </dgm:pt>
    <dgm:pt modelId="{AD9150C5-32E5-4241-8D30-73FB2EA417DD}" type="sibTrans" cxnId="{97A1FCC9-1453-4E7B-ACD3-C6479DEA1E0A}">
      <dgm:prSet/>
      <dgm:spPr>
        <a:ln w="22225">
          <a:solidFill>
            <a:schemeClr val="accent6"/>
          </a:solidFill>
        </a:ln>
        <a:scene3d>
          <a:camera prst="orthographicFront"/>
          <a:lightRig rig="threePt" dir="t"/>
        </a:scene3d>
        <a:sp3d/>
      </dgm:spPr>
      <dgm:t>
        <a:bodyPr/>
        <a:lstStyle/>
        <a:p>
          <a:endParaRPr lang="en-US"/>
        </a:p>
      </dgm:t>
    </dgm:pt>
    <dgm:pt modelId="{406BB856-BBD2-46BD-B6A5-A1070D40A7F0}">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5</a:t>
          </a:r>
          <a:r>
            <a:rPr lang="en-US" sz="1200" dirty="0" smtClean="0"/>
            <a:t/>
          </a:r>
          <a:br>
            <a:rPr lang="en-US" sz="1200" dirty="0" smtClean="0"/>
          </a:br>
          <a:r>
            <a:rPr lang="en-US" sz="1200" dirty="0" smtClean="0"/>
            <a:t>A placeholder for text for more information</a:t>
          </a:r>
          <a:endParaRPr lang="en-US" sz="1200" dirty="0"/>
        </a:p>
      </dgm:t>
    </dgm:pt>
    <dgm:pt modelId="{628C339B-AA1C-444A-824B-F6B066853ACD}" type="parTrans" cxnId="{4AFD44B9-5BE4-4200-9C1F-B4306B8CB175}">
      <dgm:prSet/>
      <dgm:spPr/>
      <dgm:t>
        <a:bodyPr/>
        <a:lstStyle/>
        <a:p>
          <a:endParaRPr lang="en-US"/>
        </a:p>
      </dgm:t>
    </dgm:pt>
    <dgm:pt modelId="{BE81A076-F873-4F34-B8C0-C00E3DE90DB6}" type="sibTrans" cxnId="{4AFD44B9-5BE4-4200-9C1F-B4306B8CB175}">
      <dgm:prSet/>
      <dgm:spPr/>
      <dgm:t>
        <a:bodyPr/>
        <a:lstStyle/>
        <a:p>
          <a:endParaRPr lang="en-US"/>
        </a:p>
      </dgm:t>
    </dgm:pt>
    <dgm:pt modelId="{5ABE2EB6-2030-49DA-815F-F7035D49DF77}" type="pres">
      <dgm:prSet presAssocID="{DD355DBC-0910-4E92-B118-F6DA60C0F792}" presName="CompostProcess" presStyleCnt="0">
        <dgm:presLayoutVars>
          <dgm:dir/>
          <dgm:resizeHandles val="exact"/>
        </dgm:presLayoutVars>
      </dgm:prSet>
      <dgm:spPr/>
      <dgm:t>
        <a:bodyPr/>
        <a:lstStyle/>
        <a:p>
          <a:endParaRPr lang="en-US"/>
        </a:p>
      </dgm:t>
    </dgm:pt>
    <dgm:pt modelId="{FA706B46-D2CB-4F8E-A1CB-C73625EBAC9A}" type="pres">
      <dgm:prSet presAssocID="{DD355DBC-0910-4E92-B118-F6DA60C0F792}" presName="arrow" presStyleLbl="bgShp" presStyleIdx="0" presStyleCnt="1"/>
      <dgm:spPr/>
    </dgm:pt>
    <dgm:pt modelId="{C045B0A4-F9F1-4C0A-B937-5F0B54D5ADF8}" type="pres">
      <dgm:prSet presAssocID="{DD355DBC-0910-4E92-B118-F6DA60C0F792}" presName="linearProcess" presStyleCnt="0"/>
      <dgm:spPr/>
    </dgm:pt>
    <dgm:pt modelId="{320BEB00-7DD9-4368-9784-5FCB1D59B00D}" type="pres">
      <dgm:prSet presAssocID="{8C44737D-7C89-484B-99F7-723ABB126806}" presName="textNode" presStyleLbl="node1" presStyleIdx="0" presStyleCnt="5">
        <dgm:presLayoutVars>
          <dgm:bulletEnabled val="1"/>
        </dgm:presLayoutVars>
      </dgm:prSet>
      <dgm:spPr/>
      <dgm:t>
        <a:bodyPr/>
        <a:lstStyle/>
        <a:p>
          <a:endParaRPr lang="en-US"/>
        </a:p>
      </dgm:t>
    </dgm:pt>
    <dgm:pt modelId="{B226D3EB-5DC5-4891-98F7-826B6ABEC752}" type="pres">
      <dgm:prSet presAssocID="{527EBBDF-5C5E-4D1A-A241-C63EBDB6BFC2}" presName="sibTrans" presStyleCnt="0"/>
      <dgm:spPr/>
    </dgm:pt>
    <dgm:pt modelId="{C3048A7F-BF28-4515-8DFA-960217125BD9}" type="pres">
      <dgm:prSet presAssocID="{C592B503-4712-49ED-8888-B433D6CEE9DE}" presName="textNode" presStyleLbl="node1" presStyleIdx="1" presStyleCnt="5">
        <dgm:presLayoutVars>
          <dgm:bulletEnabled val="1"/>
        </dgm:presLayoutVars>
      </dgm:prSet>
      <dgm:spPr/>
      <dgm:t>
        <a:bodyPr/>
        <a:lstStyle/>
        <a:p>
          <a:endParaRPr lang="en-US"/>
        </a:p>
      </dgm:t>
    </dgm:pt>
    <dgm:pt modelId="{63ED617A-B5BC-46F9-A95F-36EE640AAE7C}" type="pres">
      <dgm:prSet presAssocID="{9EC9805F-28C4-47DC-8DA8-3BAF38C6727B}" presName="sibTrans" presStyleCnt="0"/>
      <dgm:spPr/>
    </dgm:pt>
    <dgm:pt modelId="{C1363007-E3C3-45BD-9C4C-279CEA8B67F6}" type="pres">
      <dgm:prSet presAssocID="{BA8CDF2A-B8C2-48E1-B50E-6F3E19CCC8E1}" presName="textNode" presStyleLbl="node1" presStyleIdx="2" presStyleCnt="5">
        <dgm:presLayoutVars>
          <dgm:bulletEnabled val="1"/>
        </dgm:presLayoutVars>
      </dgm:prSet>
      <dgm:spPr/>
      <dgm:t>
        <a:bodyPr/>
        <a:lstStyle/>
        <a:p>
          <a:endParaRPr lang="en-US"/>
        </a:p>
      </dgm:t>
    </dgm:pt>
    <dgm:pt modelId="{3DA2C40B-4006-47DB-A130-E011A6E64A89}" type="pres">
      <dgm:prSet presAssocID="{C3D05DA7-3FAD-4AF3-B06F-22F3AAF4883A}" presName="sibTrans" presStyleCnt="0"/>
      <dgm:spPr/>
    </dgm:pt>
    <dgm:pt modelId="{900FBE76-9E73-4B44-A1C8-CAD7D8258F93}" type="pres">
      <dgm:prSet presAssocID="{186D3DAC-8E45-4765-BD16-5EE26E9A3486}" presName="textNode" presStyleLbl="node1" presStyleIdx="3" presStyleCnt="5">
        <dgm:presLayoutVars>
          <dgm:bulletEnabled val="1"/>
        </dgm:presLayoutVars>
      </dgm:prSet>
      <dgm:spPr/>
      <dgm:t>
        <a:bodyPr/>
        <a:lstStyle/>
        <a:p>
          <a:endParaRPr lang="en-US"/>
        </a:p>
      </dgm:t>
    </dgm:pt>
    <dgm:pt modelId="{AE46C086-C5FD-4ABC-BB1C-F094724654CD}" type="pres">
      <dgm:prSet presAssocID="{AD9150C5-32E5-4241-8D30-73FB2EA417DD}" presName="sibTrans" presStyleCnt="0"/>
      <dgm:spPr/>
    </dgm:pt>
    <dgm:pt modelId="{2AA1DB24-2353-489D-A03F-52F472C848A8}" type="pres">
      <dgm:prSet presAssocID="{406BB856-BBD2-46BD-B6A5-A1070D40A7F0}" presName="textNode" presStyleLbl="node1" presStyleIdx="4" presStyleCnt="5">
        <dgm:presLayoutVars>
          <dgm:bulletEnabled val="1"/>
        </dgm:presLayoutVars>
      </dgm:prSet>
      <dgm:spPr/>
      <dgm:t>
        <a:bodyPr/>
        <a:lstStyle/>
        <a:p>
          <a:endParaRPr lang="en-US"/>
        </a:p>
      </dgm:t>
    </dgm:pt>
  </dgm:ptLst>
  <dgm:cxnLst>
    <dgm:cxn modelId="{06433753-209D-4C3F-97F3-C4D34076E748}" type="presOf" srcId="{8C44737D-7C89-484B-99F7-723ABB126806}" destId="{320BEB00-7DD9-4368-9784-5FCB1D59B00D}" srcOrd="0" destOrd="0" presId="urn:microsoft.com/office/officeart/2005/8/layout/hProcess9"/>
    <dgm:cxn modelId="{C7F36590-D193-4395-B319-D8751A684033}" type="presOf" srcId="{DD355DBC-0910-4E92-B118-F6DA60C0F792}" destId="{5ABE2EB6-2030-49DA-815F-F7035D49DF77}" srcOrd="0" destOrd="0" presId="urn:microsoft.com/office/officeart/2005/8/layout/hProcess9"/>
    <dgm:cxn modelId="{B181FAC0-8B79-4215-90CF-A038FE8E4EAC}" type="presOf" srcId="{BA8CDF2A-B8C2-48E1-B50E-6F3E19CCC8E1}" destId="{C1363007-E3C3-45BD-9C4C-279CEA8B67F6}" srcOrd="0" destOrd="0" presId="urn:microsoft.com/office/officeart/2005/8/layout/hProcess9"/>
    <dgm:cxn modelId="{A1A5AC90-1A45-4FFF-9FF1-B2984A605643}" srcId="{DD355DBC-0910-4E92-B118-F6DA60C0F792}" destId="{BA8CDF2A-B8C2-48E1-B50E-6F3E19CCC8E1}" srcOrd="2" destOrd="0" parTransId="{93EDB3B8-887E-4BF6-BF3F-53FA9A6687FD}" sibTransId="{C3D05DA7-3FAD-4AF3-B06F-22F3AAF4883A}"/>
    <dgm:cxn modelId="{314DF246-5FB0-4C0A-8F89-51C3AA349791}" srcId="{DD355DBC-0910-4E92-B118-F6DA60C0F792}" destId="{8C44737D-7C89-484B-99F7-723ABB126806}" srcOrd="0" destOrd="0" parTransId="{7F2AA70F-07F2-44CE-8DF6-4315B1BE784A}" sibTransId="{527EBBDF-5C5E-4D1A-A241-C63EBDB6BFC2}"/>
    <dgm:cxn modelId="{0AC7DDE7-DA10-4363-B928-D0537460880D}" type="presOf" srcId="{406BB856-BBD2-46BD-B6A5-A1070D40A7F0}" destId="{2AA1DB24-2353-489D-A03F-52F472C848A8}" srcOrd="0" destOrd="0" presId="urn:microsoft.com/office/officeart/2005/8/layout/hProcess9"/>
    <dgm:cxn modelId="{818B9FE5-8CB7-451E-A57A-3038C68038AA}" type="presOf" srcId="{186D3DAC-8E45-4765-BD16-5EE26E9A3486}" destId="{900FBE76-9E73-4B44-A1C8-CAD7D8258F93}" srcOrd="0" destOrd="0" presId="urn:microsoft.com/office/officeart/2005/8/layout/hProcess9"/>
    <dgm:cxn modelId="{8AA65C55-54C6-45C5-8F48-6A5A9350A275}" srcId="{DD355DBC-0910-4E92-B118-F6DA60C0F792}" destId="{C592B503-4712-49ED-8888-B433D6CEE9DE}" srcOrd="1" destOrd="0" parTransId="{100D6B2D-0EF7-4E03-8E09-DA47F271BE5B}" sibTransId="{9EC9805F-28C4-47DC-8DA8-3BAF38C6727B}"/>
    <dgm:cxn modelId="{4AFD44B9-5BE4-4200-9C1F-B4306B8CB175}" srcId="{DD355DBC-0910-4E92-B118-F6DA60C0F792}" destId="{406BB856-BBD2-46BD-B6A5-A1070D40A7F0}" srcOrd="4" destOrd="0" parTransId="{628C339B-AA1C-444A-824B-F6B066853ACD}" sibTransId="{BE81A076-F873-4F34-B8C0-C00E3DE90DB6}"/>
    <dgm:cxn modelId="{28D9C631-5CCD-4AB2-AA71-53E1A706DEEE}" type="presOf" srcId="{C592B503-4712-49ED-8888-B433D6CEE9DE}" destId="{C3048A7F-BF28-4515-8DFA-960217125BD9}" srcOrd="0" destOrd="0" presId="urn:microsoft.com/office/officeart/2005/8/layout/hProcess9"/>
    <dgm:cxn modelId="{97A1FCC9-1453-4E7B-ACD3-C6479DEA1E0A}" srcId="{DD355DBC-0910-4E92-B118-F6DA60C0F792}" destId="{186D3DAC-8E45-4765-BD16-5EE26E9A3486}" srcOrd="3" destOrd="0" parTransId="{E0CBCAB3-9621-4C5D-828E-B4F2A0676B37}" sibTransId="{AD9150C5-32E5-4241-8D30-73FB2EA417DD}"/>
    <dgm:cxn modelId="{D1EFFDAF-BCE9-4BCC-826F-DE2AF3372EA0}" type="presParOf" srcId="{5ABE2EB6-2030-49DA-815F-F7035D49DF77}" destId="{FA706B46-D2CB-4F8E-A1CB-C73625EBAC9A}" srcOrd="0" destOrd="0" presId="urn:microsoft.com/office/officeart/2005/8/layout/hProcess9"/>
    <dgm:cxn modelId="{A526F1D3-2ADF-40D4-82A6-07D537BEB2ED}" type="presParOf" srcId="{5ABE2EB6-2030-49DA-815F-F7035D49DF77}" destId="{C045B0A4-F9F1-4C0A-B937-5F0B54D5ADF8}" srcOrd="1" destOrd="0" presId="urn:microsoft.com/office/officeart/2005/8/layout/hProcess9"/>
    <dgm:cxn modelId="{60AF9394-DFBF-46C0-88C6-3855D2984BAA}" type="presParOf" srcId="{C045B0A4-F9F1-4C0A-B937-5F0B54D5ADF8}" destId="{320BEB00-7DD9-4368-9784-5FCB1D59B00D}" srcOrd="0" destOrd="0" presId="urn:microsoft.com/office/officeart/2005/8/layout/hProcess9"/>
    <dgm:cxn modelId="{580ED707-602B-46E0-B98C-36C9BE4E761D}" type="presParOf" srcId="{C045B0A4-F9F1-4C0A-B937-5F0B54D5ADF8}" destId="{B226D3EB-5DC5-4891-98F7-826B6ABEC752}" srcOrd="1" destOrd="0" presId="urn:microsoft.com/office/officeart/2005/8/layout/hProcess9"/>
    <dgm:cxn modelId="{2D945DCA-810A-496E-BEA5-5C5F0699FBAF}" type="presParOf" srcId="{C045B0A4-F9F1-4C0A-B937-5F0B54D5ADF8}" destId="{C3048A7F-BF28-4515-8DFA-960217125BD9}" srcOrd="2" destOrd="0" presId="urn:microsoft.com/office/officeart/2005/8/layout/hProcess9"/>
    <dgm:cxn modelId="{18E5D8D0-D8D1-4E5C-8529-7BA90B2BC968}" type="presParOf" srcId="{C045B0A4-F9F1-4C0A-B937-5F0B54D5ADF8}" destId="{63ED617A-B5BC-46F9-A95F-36EE640AAE7C}" srcOrd="3" destOrd="0" presId="urn:microsoft.com/office/officeart/2005/8/layout/hProcess9"/>
    <dgm:cxn modelId="{71925716-582E-404B-8379-DA468BF6698C}" type="presParOf" srcId="{C045B0A4-F9F1-4C0A-B937-5F0B54D5ADF8}" destId="{C1363007-E3C3-45BD-9C4C-279CEA8B67F6}" srcOrd="4" destOrd="0" presId="urn:microsoft.com/office/officeart/2005/8/layout/hProcess9"/>
    <dgm:cxn modelId="{CBC7B5B1-C702-426B-8803-EA207AE2B93D}" type="presParOf" srcId="{C045B0A4-F9F1-4C0A-B937-5F0B54D5ADF8}" destId="{3DA2C40B-4006-47DB-A130-E011A6E64A89}" srcOrd="5" destOrd="0" presId="urn:microsoft.com/office/officeart/2005/8/layout/hProcess9"/>
    <dgm:cxn modelId="{7BCDB49A-EE01-4780-9F4A-89A7AD45F262}" type="presParOf" srcId="{C045B0A4-F9F1-4C0A-B937-5F0B54D5ADF8}" destId="{900FBE76-9E73-4B44-A1C8-CAD7D8258F93}" srcOrd="6" destOrd="0" presId="urn:microsoft.com/office/officeart/2005/8/layout/hProcess9"/>
    <dgm:cxn modelId="{BAF5C182-3FF1-482F-9FE9-4BEF091BC6DD}" type="presParOf" srcId="{C045B0A4-F9F1-4C0A-B937-5F0B54D5ADF8}" destId="{AE46C086-C5FD-4ABC-BB1C-F094724654CD}" srcOrd="7" destOrd="0" presId="urn:microsoft.com/office/officeart/2005/8/layout/hProcess9"/>
    <dgm:cxn modelId="{9C0F4BA3-A4F6-4C96-83EF-B038C1E7DDBA}" type="presParOf" srcId="{C045B0A4-F9F1-4C0A-B937-5F0B54D5ADF8}" destId="{2AA1DB24-2353-489D-A03F-52F472C848A8}" srcOrd="8" destOrd="0" presId="urn:microsoft.com/office/officeart/2005/8/layout/hProcess9"/>
  </dgm:cxnLst>
  <dgm:bg>
    <a:effectLst>
      <a:outerShdw blurRad="50800" dist="38100" dir="2700000" algn="tl" rotWithShape="0">
        <a:prstClr val="black">
          <a:alpha val="40000"/>
        </a:prstClr>
      </a:outerShdw>
    </a:effect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FB365EB-6F7F-48AD-885A-793220E8CDB9}">
      <dsp:nvSpPr>
        <dsp:cNvPr id="0" name=""/>
        <dsp:cNvSpPr/>
      </dsp:nvSpPr>
      <dsp:spPr>
        <a:xfrm>
          <a:off x="1727806" y="1715"/>
          <a:ext cx="970337" cy="970337"/>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baseline="0" dirty="0" smtClean="0"/>
            <a:t>Stage 1</a:t>
          </a:r>
          <a:endParaRPr lang="en-US" sz="1600" kern="1200" baseline="0" dirty="0"/>
        </a:p>
      </dsp:txBody>
      <dsp:txXfrm>
        <a:off x="1727806" y="1715"/>
        <a:ext cx="970337" cy="970337"/>
      </dsp:txXfrm>
    </dsp:sp>
    <dsp:sp modelId="{FD146F6A-563D-4BE3-A402-77A6C389C6F0}">
      <dsp:nvSpPr>
        <dsp:cNvPr id="0" name=""/>
        <dsp:cNvSpPr/>
      </dsp:nvSpPr>
      <dsp:spPr>
        <a:xfrm rot="1800000">
          <a:off x="2708465" y="683549"/>
          <a:ext cx="257515" cy="327488"/>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800000">
        <a:off x="2708465" y="683549"/>
        <a:ext cx="257515" cy="327488"/>
      </dsp:txXfrm>
    </dsp:sp>
    <dsp:sp modelId="{2A15B0E2-E9D6-4090-B046-C8B5839D299D}">
      <dsp:nvSpPr>
        <dsp:cNvPr id="0" name=""/>
        <dsp:cNvSpPr/>
      </dsp:nvSpPr>
      <dsp:spPr>
        <a:xfrm>
          <a:off x="2988925" y="729823"/>
          <a:ext cx="970337" cy="970337"/>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baseline="0" dirty="0" smtClean="0"/>
            <a:t>Stage 2</a:t>
          </a:r>
          <a:endParaRPr lang="en-US" sz="1600" kern="1200" dirty="0"/>
        </a:p>
      </dsp:txBody>
      <dsp:txXfrm>
        <a:off x="2988925" y="729823"/>
        <a:ext cx="970337" cy="970337"/>
      </dsp:txXfrm>
    </dsp:sp>
    <dsp:sp modelId="{4E2D6E54-6755-4DA4-BB9A-0CA3C242FCB2}">
      <dsp:nvSpPr>
        <dsp:cNvPr id="0" name=""/>
        <dsp:cNvSpPr/>
      </dsp:nvSpPr>
      <dsp:spPr>
        <a:xfrm rot="5400000">
          <a:off x="3345336" y="1772067"/>
          <a:ext cx="257515" cy="327488"/>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5400000">
        <a:off x="3345336" y="1772067"/>
        <a:ext cx="257515" cy="327488"/>
      </dsp:txXfrm>
    </dsp:sp>
    <dsp:sp modelId="{DDBB3513-6D02-4066-A5B5-175489E4FE1D}">
      <dsp:nvSpPr>
        <dsp:cNvPr id="0" name=""/>
        <dsp:cNvSpPr/>
      </dsp:nvSpPr>
      <dsp:spPr>
        <a:xfrm>
          <a:off x="2988925" y="2186038"/>
          <a:ext cx="970337" cy="970337"/>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Stage 3</a:t>
          </a:r>
          <a:endParaRPr lang="en-US" sz="1600" kern="1200" dirty="0"/>
        </a:p>
      </dsp:txBody>
      <dsp:txXfrm>
        <a:off x="2988925" y="2186038"/>
        <a:ext cx="970337" cy="970337"/>
      </dsp:txXfrm>
    </dsp:sp>
    <dsp:sp modelId="{2DDFBD25-D3DC-494B-ACFC-260DDCD37A34}">
      <dsp:nvSpPr>
        <dsp:cNvPr id="0" name=""/>
        <dsp:cNvSpPr/>
      </dsp:nvSpPr>
      <dsp:spPr>
        <a:xfrm rot="9000000">
          <a:off x="2721088" y="2867873"/>
          <a:ext cx="257515" cy="327488"/>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9000000">
        <a:off x="2721088" y="2867873"/>
        <a:ext cx="257515" cy="327488"/>
      </dsp:txXfrm>
    </dsp:sp>
    <dsp:sp modelId="{336731F1-9C22-4782-955F-4AA810B0DB7F}">
      <dsp:nvSpPr>
        <dsp:cNvPr id="0" name=""/>
        <dsp:cNvSpPr/>
      </dsp:nvSpPr>
      <dsp:spPr>
        <a:xfrm>
          <a:off x="1727806" y="2914146"/>
          <a:ext cx="970337" cy="970337"/>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Stage 4</a:t>
          </a:r>
          <a:endParaRPr lang="en-US" sz="1600" kern="1200" dirty="0"/>
        </a:p>
      </dsp:txBody>
      <dsp:txXfrm>
        <a:off x="1727806" y="2914146"/>
        <a:ext cx="970337" cy="970337"/>
      </dsp:txXfrm>
    </dsp:sp>
    <dsp:sp modelId="{1B1472C2-EB90-467E-B144-68FB1558A6C1}">
      <dsp:nvSpPr>
        <dsp:cNvPr id="0" name=""/>
        <dsp:cNvSpPr/>
      </dsp:nvSpPr>
      <dsp:spPr>
        <a:xfrm rot="12600000">
          <a:off x="1459969" y="2875161"/>
          <a:ext cx="257515" cy="327488"/>
        </a:xfrm>
        <a:prstGeom prst="rightArrow">
          <a:avLst>
            <a:gd name="adj1" fmla="val 60000"/>
            <a:gd name="adj2" fmla="val 50000"/>
          </a:avLst>
        </a:prstGeom>
        <a:solidFill>
          <a:schemeClr val="accent5">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2600000">
        <a:off x="1459969" y="2875161"/>
        <a:ext cx="257515" cy="327488"/>
      </dsp:txXfrm>
    </dsp:sp>
    <dsp:sp modelId="{960E8F89-16CE-44E2-A008-4024687A2566}">
      <dsp:nvSpPr>
        <dsp:cNvPr id="0" name=""/>
        <dsp:cNvSpPr/>
      </dsp:nvSpPr>
      <dsp:spPr>
        <a:xfrm>
          <a:off x="466686" y="2186038"/>
          <a:ext cx="970337" cy="970337"/>
        </a:xfrm>
        <a:prstGeom prst="ellipse">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Stage 5</a:t>
          </a:r>
          <a:endParaRPr lang="en-US" sz="1600" kern="1200" dirty="0"/>
        </a:p>
      </dsp:txBody>
      <dsp:txXfrm>
        <a:off x="466686" y="2186038"/>
        <a:ext cx="970337" cy="970337"/>
      </dsp:txXfrm>
    </dsp:sp>
    <dsp:sp modelId="{0B520743-1A7E-4DF0-86AB-EB78C8FC15A3}">
      <dsp:nvSpPr>
        <dsp:cNvPr id="0" name=""/>
        <dsp:cNvSpPr/>
      </dsp:nvSpPr>
      <dsp:spPr>
        <a:xfrm rot="16200000">
          <a:off x="823097" y="1786643"/>
          <a:ext cx="257515" cy="327488"/>
        </a:xfrm>
        <a:prstGeom prst="rightArrow">
          <a:avLst>
            <a:gd name="adj1" fmla="val 60000"/>
            <a:gd name="adj2" fmla="val 50000"/>
          </a:avLst>
        </a:prstGeom>
        <a:solidFill>
          <a:schemeClr val="accent6">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6200000">
        <a:off x="823097" y="1786643"/>
        <a:ext cx="257515" cy="327488"/>
      </dsp:txXfrm>
    </dsp:sp>
    <dsp:sp modelId="{9ACF6B5C-BBD2-4151-AE6E-CA1D4213EA03}">
      <dsp:nvSpPr>
        <dsp:cNvPr id="0" name=""/>
        <dsp:cNvSpPr/>
      </dsp:nvSpPr>
      <dsp:spPr>
        <a:xfrm>
          <a:off x="466686" y="729823"/>
          <a:ext cx="970337" cy="970337"/>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Stage 6</a:t>
          </a:r>
          <a:endParaRPr lang="en-US" sz="1600" kern="1200" dirty="0"/>
        </a:p>
      </dsp:txBody>
      <dsp:txXfrm>
        <a:off x="466686" y="729823"/>
        <a:ext cx="970337" cy="970337"/>
      </dsp:txXfrm>
    </dsp:sp>
    <dsp:sp modelId="{8AB7FCE7-B580-404A-814D-FF00141C64DD}">
      <dsp:nvSpPr>
        <dsp:cNvPr id="0" name=""/>
        <dsp:cNvSpPr/>
      </dsp:nvSpPr>
      <dsp:spPr>
        <a:xfrm rot="19800000">
          <a:off x="1447345" y="690838"/>
          <a:ext cx="257515" cy="327488"/>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9800000">
        <a:off x="1447345" y="690838"/>
        <a:ext cx="257515" cy="327488"/>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A80A98CB-30D8-48F7-BB6A-C1AC857D3064}">
      <dsp:nvSpPr>
        <dsp:cNvPr id="0" name=""/>
        <dsp:cNvSpPr/>
      </dsp:nvSpPr>
      <dsp:spPr>
        <a:xfrm>
          <a:off x="3873102" y="1066724"/>
          <a:ext cx="127831" cy="1058038"/>
        </a:xfrm>
        <a:custGeom>
          <a:avLst/>
          <a:gdLst/>
          <a:ahLst/>
          <a:cxnLst/>
          <a:rect l="0" t="0" r="0" b="0"/>
          <a:pathLst>
            <a:path>
              <a:moveTo>
                <a:pt x="0" y="0"/>
              </a:moveTo>
              <a:lnTo>
                <a:pt x="0" y="1058038"/>
              </a:lnTo>
              <a:lnTo>
                <a:pt x="127831" y="105803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9BAF83C-2FB4-41FE-B354-309B9A4B1FB5}">
      <dsp:nvSpPr>
        <dsp:cNvPr id="0" name=""/>
        <dsp:cNvSpPr/>
      </dsp:nvSpPr>
      <dsp:spPr>
        <a:xfrm>
          <a:off x="3873102" y="1066724"/>
          <a:ext cx="131894" cy="404475"/>
        </a:xfrm>
        <a:custGeom>
          <a:avLst/>
          <a:gdLst/>
          <a:ahLst/>
          <a:cxnLst/>
          <a:rect l="0" t="0" r="0" b="0"/>
          <a:pathLst>
            <a:path>
              <a:moveTo>
                <a:pt x="0" y="0"/>
              </a:moveTo>
              <a:lnTo>
                <a:pt x="0" y="404475"/>
              </a:lnTo>
              <a:lnTo>
                <a:pt x="131894" y="40447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A73C675-F588-4F37-BF23-47BD8B8616A5}">
      <dsp:nvSpPr>
        <dsp:cNvPr id="0" name=""/>
        <dsp:cNvSpPr/>
      </dsp:nvSpPr>
      <dsp:spPr>
        <a:xfrm>
          <a:off x="2518988" y="442425"/>
          <a:ext cx="1705832" cy="184651"/>
        </a:xfrm>
        <a:custGeom>
          <a:avLst/>
          <a:gdLst/>
          <a:ahLst/>
          <a:cxnLst/>
          <a:rect l="0" t="0" r="0" b="0"/>
          <a:pathLst>
            <a:path>
              <a:moveTo>
                <a:pt x="0" y="0"/>
              </a:moveTo>
              <a:lnTo>
                <a:pt x="0" y="92325"/>
              </a:lnTo>
              <a:lnTo>
                <a:pt x="1705832" y="92325"/>
              </a:lnTo>
              <a:lnTo>
                <a:pt x="1705832" y="184651"/>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2984E5-F7EF-473D-B386-5F8EDACCBB59}">
      <dsp:nvSpPr>
        <dsp:cNvPr id="0" name=""/>
        <dsp:cNvSpPr/>
      </dsp:nvSpPr>
      <dsp:spPr>
        <a:xfrm>
          <a:off x="1802142" y="1734795"/>
          <a:ext cx="445635" cy="542415"/>
        </a:xfrm>
        <a:custGeom>
          <a:avLst/>
          <a:gdLst/>
          <a:ahLst/>
          <a:cxnLst/>
          <a:rect l="0" t="0" r="0" b="0"/>
          <a:pathLst>
            <a:path>
              <a:moveTo>
                <a:pt x="0" y="0"/>
              </a:moveTo>
              <a:lnTo>
                <a:pt x="0" y="542415"/>
              </a:lnTo>
              <a:lnTo>
                <a:pt x="445635" y="54241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A0A6F07-4464-4459-844B-EA61DA2ED503}">
      <dsp:nvSpPr>
        <dsp:cNvPr id="0" name=""/>
        <dsp:cNvSpPr/>
      </dsp:nvSpPr>
      <dsp:spPr>
        <a:xfrm>
          <a:off x="1802142" y="1734795"/>
          <a:ext cx="445635" cy="1228432"/>
        </a:xfrm>
        <a:custGeom>
          <a:avLst/>
          <a:gdLst/>
          <a:ahLst/>
          <a:cxnLst/>
          <a:rect l="0" t="0" r="0" b="0"/>
          <a:pathLst>
            <a:path>
              <a:moveTo>
                <a:pt x="0" y="0"/>
              </a:moveTo>
              <a:lnTo>
                <a:pt x="0" y="1228432"/>
              </a:lnTo>
              <a:lnTo>
                <a:pt x="445635" y="1228432"/>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5EA1904-DAEB-4A75-AEAD-36180ABB1E67}">
      <dsp:nvSpPr>
        <dsp:cNvPr id="0" name=""/>
        <dsp:cNvSpPr/>
      </dsp:nvSpPr>
      <dsp:spPr>
        <a:xfrm>
          <a:off x="1802142" y="1734795"/>
          <a:ext cx="445635" cy="1914454"/>
        </a:xfrm>
        <a:custGeom>
          <a:avLst/>
          <a:gdLst/>
          <a:ahLst/>
          <a:cxnLst/>
          <a:rect l="0" t="0" r="0" b="0"/>
          <a:pathLst>
            <a:path>
              <a:moveTo>
                <a:pt x="0" y="0"/>
              </a:moveTo>
              <a:lnTo>
                <a:pt x="0" y="1914454"/>
              </a:lnTo>
              <a:lnTo>
                <a:pt x="445635" y="1914454"/>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25B72CD-1BAF-4117-961A-7CE8B7812EBA}">
      <dsp:nvSpPr>
        <dsp:cNvPr id="0" name=""/>
        <dsp:cNvSpPr/>
      </dsp:nvSpPr>
      <dsp:spPr>
        <a:xfrm>
          <a:off x="1145247" y="1734795"/>
          <a:ext cx="656895" cy="1228432"/>
        </a:xfrm>
        <a:custGeom>
          <a:avLst/>
          <a:gdLst/>
          <a:ahLst/>
          <a:cxnLst/>
          <a:rect l="0" t="0" r="0" b="0"/>
          <a:pathLst>
            <a:path>
              <a:moveTo>
                <a:pt x="656895" y="0"/>
              </a:moveTo>
              <a:lnTo>
                <a:pt x="656895" y="1228432"/>
              </a:lnTo>
              <a:lnTo>
                <a:pt x="0" y="1228432"/>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F58095-2FFA-425B-AC72-8ED19A5B7DB6}">
      <dsp:nvSpPr>
        <dsp:cNvPr id="0" name=""/>
        <dsp:cNvSpPr/>
      </dsp:nvSpPr>
      <dsp:spPr>
        <a:xfrm>
          <a:off x="2153860" y="1066724"/>
          <a:ext cx="475039" cy="228423"/>
        </a:xfrm>
        <a:custGeom>
          <a:avLst/>
          <a:gdLst/>
          <a:ahLst/>
          <a:cxnLst/>
          <a:rect l="0" t="0" r="0" b="0"/>
          <a:pathLst>
            <a:path>
              <a:moveTo>
                <a:pt x="475039" y="0"/>
              </a:moveTo>
              <a:lnTo>
                <a:pt x="475039" y="136097"/>
              </a:lnTo>
              <a:lnTo>
                <a:pt x="0" y="136097"/>
              </a:lnTo>
              <a:lnTo>
                <a:pt x="0" y="228423"/>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4DD88B-2F20-40D6-8E60-11F125BE1B9D}">
      <dsp:nvSpPr>
        <dsp:cNvPr id="0" name=""/>
        <dsp:cNvSpPr/>
      </dsp:nvSpPr>
      <dsp:spPr>
        <a:xfrm>
          <a:off x="2628900" y="1066724"/>
          <a:ext cx="515873" cy="228423"/>
        </a:xfrm>
        <a:custGeom>
          <a:avLst/>
          <a:gdLst/>
          <a:ahLst/>
          <a:cxnLst/>
          <a:rect l="0" t="0" r="0" b="0"/>
          <a:pathLst>
            <a:path>
              <a:moveTo>
                <a:pt x="0" y="0"/>
              </a:moveTo>
              <a:lnTo>
                <a:pt x="0" y="136097"/>
              </a:lnTo>
              <a:lnTo>
                <a:pt x="515873" y="136097"/>
              </a:lnTo>
              <a:lnTo>
                <a:pt x="515873" y="228423"/>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9F7E1F-6D6B-4DED-8814-FB49CC05F278}">
      <dsp:nvSpPr>
        <dsp:cNvPr id="0" name=""/>
        <dsp:cNvSpPr/>
      </dsp:nvSpPr>
      <dsp:spPr>
        <a:xfrm>
          <a:off x="2518988" y="442425"/>
          <a:ext cx="109911" cy="184651"/>
        </a:xfrm>
        <a:custGeom>
          <a:avLst/>
          <a:gdLst/>
          <a:ahLst/>
          <a:cxnLst/>
          <a:rect l="0" t="0" r="0" b="0"/>
          <a:pathLst>
            <a:path>
              <a:moveTo>
                <a:pt x="0" y="0"/>
              </a:moveTo>
              <a:lnTo>
                <a:pt x="0" y="92325"/>
              </a:lnTo>
              <a:lnTo>
                <a:pt x="109911" y="92325"/>
              </a:lnTo>
              <a:lnTo>
                <a:pt x="109911" y="184651"/>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A9B9EB-4BD5-4288-BEF4-9A74364B342A}">
      <dsp:nvSpPr>
        <dsp:cNvPr id="0" name=""/>
        <dsp:cNvSpPr/>
      </dsp:nvSpPr>
      <dsp:spPr>
        <a:xfrm>
          <a:off x="461437" y="1066724"/>
          <a:ext cx="131894" cy="1028775"/>
        </a:xfrm>
        <a:custGeom>
          <a:avLst/>
          <a:gdLst/>
          <a:ahLst/>
          <a:cxnLst/>
          <a:rect l="0" t="0" r="0" b="0"/>
          <a:pathLst>
            <a:path>
              <a:moveTo>
                <a:pt x="0" y="0"/>
              </a:moveTo>
              <a:lnTo>
                <a:pt x="0" y="1028775"/>
              </a:lnTo>
              <a:lnTo>
                <a:pt x="131894" y="102877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D464D7-BE99-4088-BEFB-C126C660CBB0}">
      <dsp:nvSpPr>
        <dsp:cNvPr id="0" name=""/>
        <dsp:cNvSpPr/>
      </dsp:nvSpPr>
      <dsp:spPr>
        <a:xfrm>
          <a:off x="461437" y="1066724"/>
          <a:ext cx="131894" cy="404475"/>
        </a:xfrm>
        <a:custGeom>
          <a:avLst/>
          <a:gdLst/>
          <a:ahLst/>
          <a:cxnLst/>
          <a:rect l="0" t="0" r="0" b="0"/>
          <a:pathLst>
            <a:path>
              <a:moveTo>
                <a:pt x="0" y="0"/>
              </a:moveTo>
              <a:lnTo>
                <a:pt x="0" y="404475"/>
              </a:lnTo>
              <a:lnTo>
                <a:pt x="131894" y="40447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59DAB4D-46EA-4321-A2CE-35BAFFF6C0AD}">
      <dsp:nvSpPr>
        <dsp:cNvPr id="0" name=""/>
        <dsp:cNvSpPr/>
      </dsp:nvSpPr>
      <dsp:spPr>
        <a:xfrm>
          <a:off x="813155" y="442425"/>
          <a:ext cx="1705832" cy="184651"/>
        </a:xfrm>
        <a:custGeom>
          <a:avLst/>
          <a:gdLst/>
          <a:ahLst/>
          <a:cxnLst/>
          <a:rect l="0" t="0" r="0" b="0"/>
          <a:pathLst>
            <a:path>
              <a:moveTo>
                <a:pt x="1705832" y="0"/>
              </a:moveTo>
              <a:lnTo>
                <a:pt x="1705832" y="92325"/>
              </a:lnTo>
              <a:lnTo>
                <a:pt x="0" y="92325"/>
              </a:lnTo>
              <a:lnTo>
                <a:pt x="0" y="184651"/>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432869-0ADB-4198-960B-2D40FB36EA3F}">
      <dsp:nvSpPr>
        <dsp:cNvPr id="0" name=""/>
        <dsp:cNvSpPr/>
      </dsp:nvSpPr>
      <dsp:spPr>
        <a:xfrm>
          <a:off x="2079340" y="2777"/>
          <a:ext cx="879295" cy="4396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a:t>
          </a:r>
          <a:endParaRPr lang="en-US" sz="1600" kern="1200" baseline="0" dirty="0"/>
        </a:p>
      </dsp:txBody>
      <dsp:txXfrm>
        <a:off x="2079340" y="2777"/>
        <a:ext cx="879295" cy="439647"/>
      </dsp:txXfrm>
    </dsp:sp>
    <dsp:sp modelId="{915129E9-7F4F-44E6-AFEB-ADCE7F7DF6A6}">
      <dsp:nvSpPr>
        <dsp:cNvPr id="0" name=""/>
        <dsp:cNvSpPr/>
      </dsp:nvSpPr>
      <dsp:spPr>
        <a:xfrm>
          <a:off x="373507" y="627077"/>
          <a:ext cx="879295" cy="43964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2</a:t>
          </a:r>
          <a:endParaRPr lang="en-US" sz="1600" kern="1200" baseline="0" dirty="0"/>
        </a:p>
      </dsp:txBody>
      <dsp:txXfrm>
        <a:off x="373507" y="627077"/>
        <a:ext cx="879295" cy="439647"/>
      </dsp:txXfrm>
    </dsp:sp>
    <dsp:sp modelId="{05CC0447-5A04-4C40-B230-01489D549AFA}">
      <dsp:nvSpPr>
        <dsp:cNvPr id="0" name=""/>
        <dsp:cNvSpPr/>
      </dsp:nvSpPr>
      <dsp:spPr>
        <a:xfrm>
          <a:off x="593331" y="1251376"/>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Person7</a:t>
          </a:r>
          <a:endParaRPr lang="en-US" sz="1600" kern="1200" baseline="0" dirty="0"/>
        </a:p>
      </dsp:txBody>
      <dsp:txXfrm>
        <a:off x="593331" y="1251376"/>
        <a:ext cx="879295" cy="439647"/>
      </dsp:txXfrm>
    </dsp:sp>
    <dsp:sp modelId="{36732252-F1FA-423A-A81F-3CF486378E85}">
      <dsp:nvSpPr>
        <dsp:cNvPr id="0" name=""/>
        <dsp:cNvSpPr/>
      </dsp:nvSpPr>
      <dsp:spPr>
        <a:xfrm>
          <a:off x="593331" y="1875676"/>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8</a:t>
          </a:r>
          <a:endParaRPr lang="en-US" sz="1600" kern="1200" baseline="0" dirty="0"/>
        </a:p>
      </dsp:txBody>
      <dsp:txXfrm>
        <a:off x="593331" y="1875676"/>
        <a:ext cx="879295" cy="439647"/>
      </dsp:txXfrm>
    </dsp:sp>
    <dsp:sp modelId="{00F1778C-BC00-4F43-B294-4EE57E999008}">
      <dsp:nvSpPr>
        <dsp:cNvPr id="0" name=""/>
        <dsp:cNvSpPr/>
      </dsp:nvSpPr>
      <dsp:spPr>
        <a:xfrm>
          <a:off x="2189252" y="627077"/>
          <a:ext cx="879295" cy="43964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3</a:t>
          </a:r>
          <a:endParaRPr lang="en-US" sz="1600" kern="1200" baseline="0" dirty="0"/>
        </a:p>
      </dsp:txBody>
      <dsp:txXfrm>
        <a:off x="2189252" y="627077"/>
        <a:ext cx="879295" cy="439647"/>
      </dsp:txXfrm>
    </dsp:sp>
    <dsp:sp modelId="{8A904546-4D29-4F86-8ED0-D63A087AB45F}">
      <dsp:nvSpPr>
        <dsp:cNvPr id="0" name=""/>
        <dsp:cNvSpPr/>
      </dsp:nvSpPr>
      <dsp:spPr>
        <a:xfrm>
          <a:off x="2705126" y="1295147"/>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9</a:t>
          </a:r>
          <a:endParaRPr lang="en-US" sz="1600" kern="1200" baseline="0" dirty="0"/>
        </a:p>
      </dsp:txBody>
      <dsp:txXfrm>
        <a:off x="2705126" y="1295147"/>
        <a:ext cx="879295" cy="439647"/>
      </dsp:txXfrm>
    </dsp:sp>
    <dsp:sp modelId="{18121EC8-1C89-4908-89BE-A63B85D26216}">
      <dsp:nvSpPr>
        <dsp:cNvPr id="0" name=""/>
        <dsp:cNvSpPr/>
      </dsp:nvSpPr>
      <dsp:spPr>
        <a:xfrm>
          <a:off x="1714213" y="1295147"/>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10</a:t>
          </a:r>
          <a:endParaRPr lang="en-US" sz="1600" kern="1200" baseline="0" dirty="0"/>
        </a:p>
      </dsp:txBody>
      <dsp:txXfrm>
        <a:off x="1714213" y="1295147"/>
        <a:ext cx="879295" cy="439647"/>
      </dsp:txXfrm>
    </dsp:sp>
    <dsp:sp modelId="{51B76CF8-797E-46F8-9EDE-9A51D4E5B79E}">
      <dsp:nvSpPr>
        <dsp:cNvPr id="0" name=""/>
        <dsp:cNvSpPr/>
      </dsp:nvSpPr>
      <dsp:spPr>
        <a:xfrm>
          <a:off x="265952" y="2743404"/>
          <a:ext cx="879295" cy="43964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11</a:t>
          </a:r>
          <a:endParaRPr lang="en-US" sz="1600" kern="1200" baseline="0" dirty="0"/>
        </a:p>
      </dsp:txBody>
      <dsp:txXfrm>
        <a:off x="265952" y="2743404"/>
        <a:ext cx="879295" cy="439647"/>
      </dsp:txXfrm>
    </dsp:sp>
    <dsp:sp modelId="{2EB025E8-7921-4C93-81E9-26F01B289497}">
      <dsp:nvSpPr>
        <dsp:cNvPr id="0" name=""/>
        <dsp:cNvSpPr/>
      </dsp:nvSpPr>
      <dsp:spPr>
        <a:xfrm>
          <a:off x="2247778" y="3429425"/>
          <a:ext cx="879295" cy="43964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12</a:t>
          </a:r>
          <a:endParaRPr lang="en-US" sz="1600" kern="1200" baseline="0" dirty="0"/>
        </a:p>
      </dsp:txBody>
      <dsp:txXfrm>
        <a:off x="2247778" y="3429425"/>
        <a:ext cx="879295" cy="439647"/>
      </dsp:txXfrm>
    </dsp:sp>
    <dsp:sp modelId="{0B43A669-B2E1-476F-AEB0-D1870C8EB860}">
      <dsp:nvSpPr>
        <dsp:cNvPr id="0" name=""/>
        <dsp:cNvSpPr/>
      </dsp:nvSpPr>
      <dsp:spPr>
        <a:xfrm>
          <a:off x="2247778" y="2743404"/>
          <a:ext cx="879295" cy="43964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13</a:t>
          </a:r>
          <a:endParaRPr lang="en-US" sz="1600" kern="1200" baseline="0" dirty="0"/>
        </a:p>
      </dsp:txBody>
      <dsp:txXfrm>
        <a:off x="2247778" y="2743404"/>
        <a:ext cx="879295" cy="439647"/>
      </dsp:txXfrm>
    </dsp:sp>
    <dsp:sp modelId="{73EA947D-F044-42F4-9A14-EEF7236DBF12}">
      <dsp:nvSpPr>
        <dsp:cNvPr id="0" name=""/>
        <dsp:cNvSpPr/>
      </dsp:nvSpPr>
      <dsp:spPr>
        <a:xfrm>
          <a:off x="2247778" y="2057386"/>
          <a:ext cx="879295" cy="43964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14</a:t>
          </a:r>
          <a:endParaRPr lang="en-US" sz="1600" kern="1200" baseline="0" dirty="0"/>
        </a:p>
      </dsp:txBody>
      <dsp:txXfrm>
        <a:off x="2247778" y="2057386"/>
        <a:ext cx="879295" cy="439647"/>
      </dsp:txXfrm>
    </dsp:sp>
    <dsp:sp modelId="{75239F17-7D3A-4324-B609-8669EE7C6267}">
      <dsp:nvSpPr>
        <dsp:cNvPr id="0" name=""/>
        <dsp:cNvSpPr/>
      </dsp:nvSpPr>
      <dsp:spPr>
        <a:xfrm>
          <a:off x="3785173" y="627077"/>
          <a:ext cx="879295" cy="43964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4</a:t>
          </a:r>
          <a:endParaRPr lang="en-US" sz="1600" kern="1200" baseline="0" dirty="0"/>
        </a:p>
      </dsp:txBody>
      <dsp:txXfrm>
        <a:off x="3785173" y="627077"/>
        <a:ext cx="879295" cy="439647"/>
      </dsp:txXfrm>
    </dsp:sp>
    <dsp:sp modelId="{F7A7AA7F-57A2-4E51-9B85-C707D6B7493E}">
      <dsp:nvSpPr>
        <dsp:cNvPr id="0" name=""/>
        <dsp:cNvSpPr/>
      </dsp:nvSpPr>
      <dsp:spPr>
        <a:xfrm>
          <a:off x="4004996" y="1251376"/>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5</a:t>
          </a:r>
          <a:endParaRPr lang="en-US" sz="1600" kern="1200" baseline="0" dirty="0"/>
        </a:p>
      </dsp:txBody>
      <dsp:txXfrm>
        <a:off x="4004996" y="1251376"/>
        <a:ext cx="879295" cy="439647"/>
      </dsp:txXfrm>
    </dsp:sp>
    <dsp:sp modelId="{C5D2B4C9-77C4-43E2-B577-F4672FC58AFA}">
      <dsp:nvSpPr>
        <dsp:cNvPr id="0" name=""/>
        <dsp:cNvSpPr/>
      </dsp:nvSpPr>
      <dsp:spPr>
        <a:xfrm>
          <a:off x="4000934" y="1904939"/>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6</a:t>
          </a:r>
          <a:endParaRPr lang="en-US" sz="1600" kern="1200" baseline="0" dirty="0"/>
        </a:p>
      </dsp:txBody>
      <dsp:txXfrm>
        <a:off x="4000934" y="1904939"/>
        <a:ext cx="879295" cy="439647"/>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A706B46-D2CB-4F8E-A1CB-C73625EBAC9A}">
      <dsp:nvSpPr>
        <dsp:cNvPr id="0" name=""/>
        <dsp:cNvSpPr/>
      </dsp:nvSpPr>
      <dsp:spPr>
        <a:xfrm>
          <a:off x="451484" y="0"/>
          <a:ext cx="5116830" cy="3962399"/>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20BEB00-7DD9-4368-9784-5FCB1D59B00D}">
      <dsp:nvSpPr>
        <dsp:cNvPr id="0" name=""/>
        <dsp:cNvSpPr/>
      </dsp:nvSpPr>
      <dsp:spPr>
        <a:xfrm>
          <a:off x="1763" y="1188719"/>
          <a:ext cx="1061695" cy="1584960"/>
        </a:xfrm>
        <a:prstGeom prst="roundRect">
          <a:avLst/>
        </a:prstGeom>
        <a:solidFill>
          <a:schemeClr val="accent2">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1</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1763" y="1188719"/>
        <a:ext cx="1061695" cy="1584960"/>
      </dsp:txXfrm>
    </dsp:sp>
    <dsp:sp modelId="{C3048A7F-BF28-4515-8DFA-960217125BD9}">
      <dsp:nvSpPr>
        <dsp:cNvPr id="0" name=""/>
        <dsp:cNvSpPr/>
      </dsp:nvSpPr>
      <dsp:spPr>
        <a:xfrm>
          <a:off x="1240408" y="1188719"/>
          <a:ext cx="1061695" cy="1584960"/>
        </a:xfrm>
        <a:prstGeom prst="roundRect">
          <a:avLst/>
        </a:prstGeom>
        <a:solidFill>
          <a:schemeClr val="accent3">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2</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1240408" y="1188719"/>
        <a:ext cx="1061695" cy="1584960"/>
      </dsp:txXfrm>
    </dsp:sp>
    <dsp:sp modelId="{C1363007-E3C3-45BD-9C4C-279CEA8B67F6}">
      <dsp:nvSpPr>
        <dsp:cNvPr id="0" name=""/>
        <dsp:cNvSpPr/>
      </dsp:nvSpPr>
      <dsp:spPr>
        <a:xfrm>
          <a:off x="2479052" y="1188719"/>
          <a:ext cx="1061695" cy="1584960"/>
        </a:xfrm>
        <a:prstGeom prst="roundRect">
          <a:avLst/>
        </a:prstGeom>
        <a:solidFill>
          <a:schemeClr val="accent4">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3</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2479052" y="1188719"/>
        <a:ext cx="1061695" cy="1584960"/>
      </dsp:txXfrm>
    </dsp:sp>
    <dsp:sp modelId="{900FBE76-9E73-4B44-A1C8-CAD7D8258F93}">
      <dsp:nvSpPr>
        <dsp:cNvPr id="0" name=""/>
        <dsp:cNvSpPr/>
      </dsp:nvSpPr>
      <dsp:spPr>
        <a:xfrm>
          <a:off x="3717696" y="1188719"/>
          <a:ext cx="1061695" cy="1584960"/>
        </a:xfrm>
        <a:prstGeom prst="roundRect">
          <a:avLst/>
        </a:prstGeom>
        <a:solidFill>
          <a:schemeClr val="accent5">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4</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3717696" y="1188719"/>
        <a:ext cx="1061695" cy="1584960"/>
      </dsp:txXfrm>
    </dsp:sp>
    <dsp:sp modelId="{2AA1DB24-2353-489D-A03F-52F472C848A8}">
      <dsp:nvSpPr>
        <dsp:cNvPr id="0" name=""/>
        <dsp:cNvSpPr/>
      </dsp:nvSpPr>
      <dsp:spPr>
        <a:xfrm>
          <a:off x="4956341" y="1188719"/>
          <a:ext cx="1061695" cy="1584960"/>
        </a:xfrm>
        <a:prstGeom prst="roundRect">
          <a:avLst/>
        </a:prstGeom>
        <a:solidFill>
          <a:schemeClr val="accent6">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5</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4956341" y="1188719"/>
        <a:ext cx="1061695" cy="1584960"/>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288B8DF-24AD-4F40-BBFC-89725AEAF415}" type="datetimeFigureOut">
              <a:rPr lang="en-US" smtClean="0"/>
              <a:pPr/>
              <a:t>6/23/2014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2352DE-026B-4B56-8316-D39959E3BD60}" type="slidenum">
              <a:rPr lang="en-US" smtClean="0"/>
              <a:pPr/>
              <a:t>‹#›</a:t>
            </a:fld>
            <a:endParaRPr lang="en-US"/>
          </a:p>
        </p:txBody>
      </p:sp>
    </p:spTree>
    <p:extLst>
      <p:ext uri="{BB962C8B-B14F-4D97-AF65-F5344CB8AC3E}">
        <p14:creationId xmlns:p14="http://schemas.microsoft.com/office/powerpoint/2010/main" xmlns="" val="38708973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D9D4B4-0EC2-42AE-ABEC-26842DCC58CF}" type="datetimeFigureOut">
              <a:rPr lang="en-US" smtClean="0"/>
              <a:pPr/>
              <a:t>6/23/2014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105E4-9E70-4B8C-B294-1B0219D99967}" type="slidenum">
              <a:rPr lang="en-US" smtClean="0"/>
              <a:pPr/>
              <a:t>‹#›</a:t>
            </a:fld>
            <a:endParaRPr lang="en-US"/>
          </a:p>
        </p:txBody>
      </p:sp>
    </p:spTree>
    <p:extLst>
      <p:ext uri="{BB962C8B-B14F-4D97-AF65-F5344CB8AC3E}">
        <p14:creationId xmlns:p14="http://schemas.microsoft.com/office/powerpoint/2010/main" xmlns="" val="1309509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81000" y="0"/>
            <a:ext cx="7772400" cy="1470025"/>
          </a:xfrm>
        </p:spPr>
        <p:txBody>
          <a:bodyPr anchor="b" anchorCtr="0"/>
          <a:lstStyle>
            <a:lvl1pPr>
              <a:defRPr>
                <a:solidFill>
                  <a:schemeClr val="bg2">
                    <a:lumMod val="25000"/>
                  </a:schemeClr>
                </a:solidFill>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399600" y="1328400"/>
            <a:ext cx="6400800" cy="1752600"/>
          </a:xfrm>
        </p:spPr>
        <p:txBody>
          <a:bodyPr>
            <a:normAutofit/>
          </a:bodyPr>
          <a:lstStyle>
            <a:lvl1pPr marL="0" indent="0" algn="l">
              <a:buNone/>
              <a:defRPr sz="2400">
                <a:solidFill>
                  <a:schemeClr val="bg2">
                    <a:lumMod val="2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2"/>
          <p:cNvSpPr>
            <a:spLocks noGrp="1"/>
          </p:cNvSpPr>
          <p:nvPr>
            <p:ph type="ftr" sz="quarter" idx="10"/>
          </p:nvPr>
        </p:nvSpPr>
        <p:spPr>
          <a:xfrm>
            <a:off x="3124200" y="6541800"/>
            <a:ext cx="2895600" cy="365125"/>
          </a:xfrm>
        </p:spPr>
        <p:txBody>
          <a:bodyPr/>
          <a:lstStyle/>
          <a:p>
            <a:endParaRPr lang="en-US" dirty="0"/>
          </a:p>
        </p:txBody>
      </p:sp>
      <p:sp>
        <p:nvSpPr>
          <p:cNvPr id="6"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447800"/>
            <a:ext cx="5111750" cy="46783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752600"/>
            <a:ext cx="3008313" cy="4373563"/>
          </a:xfrm>
        </p:spPr>
        <p:txBody>
          <a:bodyPr/>
          <a:lstStyle>
            <a:lvl1pPr marL="0" indent="0">
              <a:lnSpc>
                <a:spcPts val="1600"/>
              </a:lnSpc>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9"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
        <p:nvSpPr>
          <p:cNvPr id="12" name="Footer Placeholder 4"/>
          <p:cNvSpPr>
            <a:spLocks noGrp="1"/>
          </p:cNvSpPr>
          <p:nvPr>
            <p:ph type="ftr" sz="quarter" idx="3"/>
          </p:nvPr>
        </p:nvSpPr>
        <p:spPr>
          <a:xfrm>
            <a:off x="3124200" y="6541800"/>
            <a:ext cx="2895600" cy="365125"/>
          </a:xfrm>
          <a:prstGeom prst="rect">
            <a:avLst/>
          </a:prstGeom>
        </p:spPr>
        <p:txBody>
          <a:bodyPr/>
          <a:lstStyle>
            <a:lvl1pPr algn="ctr">
              <a:defRPr sz="1200">
                <a:solidFill>
                  <a:schemeClr val="accent1">
                    <a:lumMod val="75000"/>
                  </a:schemeClr>
                </a:solidFill>
              </a:defRPr>
            </a:lvl1pPr>
          </a:lstStyle>
          <a:p>
            <a:endParaRPr lang="en-US" dirty="0"/>
          </a:p>
        </p:txBody>
      </p:sp>
      <p:sp>
        <p:nvSpPr>
          <p:cNvPr id="13" name="Slide Number Placeholder 5"/>
          <p:cNvSpPr>
            <a:spLocks noGrp="1"/>
          </p:cNvSpPr>
          <p:nvPr>
            <p:ph type="sldNum" sz="quarter" idx="4"/>
          </p:nvPr>
        </p:nvSpPr>
        <p:spPr>
          <a:xfrm>
            <a:off x="457200" y="6541800"/>
            <a:ext cx="2133600" cy="365125"/>
          </a:xfrm>
          <a:prstGeom prst="rect">
            <a:avLst/>
          </a:prstGeom>
        </p:spPr>
        <p:txBody>
          <a:bodyPr/>
          <a:lstStyle>
            <a:lvl1pPr algn="l">
              <a:defRPr sz="1600" b="1">
                <a:solidFill>
                  <a:schemeClr val="accent1">
                    <a:lumMod val="75000"/>
                  </a:schemeClr>
                </a:solidFill>
              </a:defRPr>
            </a:lvl1pPr>
          </a:lstStyle>
          <a:p>
            <a:fld id="{81582BD6-FC20-4557-852B-8433F8572D30}"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cstate="print">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505200" y="5181600"/>
            <a:ext cx="3962400" cy="338138"/>
          </a:xfrm>
        </p:spPr>
        <p:txBody>
          <a:bodyPr anchor="b"/>
          <a:lstStyle>
            <a:lvl1pPr algn="l">
              <a:defRPr sz="1800" b="1"/>
            </a:lvl1pPr>
          </a:lstStyle>
          <a:p>
            <a:r>
              <a:rPr lang="en-US" smtClean="0"/>
              <a:t>Click to edit Master title style</a:t>
            </a:r>
            <a:endParaRPr lang="en-US" dirty="0"/>
          </a:p>
        </p:txBody>
      </p:sp>
      <p:sp>
        <p:nvSpPr>
          <p:cNvPr id="3" name="Picture Placeholder 2"/>
          <p:cNvSpPr>
            <a:spLocks noGrp="1"/>
          </p:cNvSpPr>
          <p:nvPr>
            <p:ph type="pic" idx="1"/>
          </p:nvPr>
        </p:nvSpPr>
        <p:spPr>
          <a:xfrm>
            <a:off x="0" y="381000"/>
            <a:ext cx="9144000" cy="4724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3505200" y="5486400"/>
            <a:ext cx="3962400" cy="804862"/>
          </a:xfrm>
        </p:spPr>
        <p:txBody>
          <a:bodyPr>
            <a:normAutofit/>
          </a:bodyPr>
          <a:lstStyle>
            <a:lvl1pPr marL="0" indent="0">
              <a:lnSpc>
                <a:spcPts val="1400"/>
              </a:lnSpc>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Footer Placeholder 2"/>
          <p:cNvSpPr>
            <a:spLocks noGrp="1"/>
          </p:cNvSpPr>
          <p:nvPr>
            <p:ph type="ftr" sz="quarter" idx="10"/>
          </p:nvPr>
        </p:nvSpPr>
        <p:spPr>
          <a:xfrm>
            <a:off x="3124200" y="6541800"/>
            <a:ext cx="2895600" cy="365125"/>
          </a:xfrm>
        </p:spPr>
        <p:txBody>
          <a:bodyPr/>
          <a:lstStyle/>
          <a:p>
            <a:endParaRPr lang="en-US" dirty="0"/>
          </a:p>
        </p:txBody>
      </p:sp>
      <p:sp>
        <p:nvSpPr>
          <p:cNvPr id="9"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1582BD6-FC20-4557-852B-8433F8572D30}"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Pr>
        <a:blipFill dpi="0" rotWithShape="1">
          <a:blip r:embed="rId2" cstate="print">
            <a:lum/>
          </a:blip>
          <a:srcRect/>
          <a:stretch>
            <a:fillRect t="-3000" b="-3000"/>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48600" y="274638"/>
            <a:ext cx="1219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7162800" cy="6278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609600" y="1752600"/>
            <a:ext cx="8229600" cy="4373563"/>
          </a:xfrm>
        </p:spPr>
        <p:txBody>
          <a:bodyPr/>
          <a:lstStyle>
            <a:lvl1pPr marL="0" indent="0">
              <a:lnSpc>
                <a:spcPts val="2600"/>
              </a:lnSpc>
              <a:buFontTx/>
              <a:buNone/>
              <a:defRPr sz="2800" b="1"/>
            </a:lvl1pPr>
            <a:lvl2pPr marL="684213" indent="-227013">
              <a:lnSpc>
                <a:spcPts val="2600"/>
              </a:lnSpc>
              <a:defRPr sz="2400"/>
            </a:lvl2pPr>
            <a:lvl3pPr marL="1087438" indent="-173038">
              <a:lnSpc>
                <a:spcPts val="2600"/>
              </a:lnSpc>
              <a:defRPr sz="2000"/>
            </a:lvl3pPr>
            <a:lvl4pPr marL="1541463" indent="-169863">
              <a:lnSpc>
                <a:spcPts val="2600"/>
              </a:lnSpc>
              <a:defRPr sz="1600"/>
            </a:lvl4pPr>
            <a:lvl5pPr marL="2001838" indent="-173038">
              <a:lnSpc>
                <a:spcPts val="2600"/>
              </a:lnSpc>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a:xfrm>
            <a:off x="3124200" y="65507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457200" y="6550750"/>
            <a:ext cx="2133600" cy="365125"/>
          </a:xfrm>
          <a:prstGeom prst="rect">
            <a:avLst/>
          </a:prstGeom>
        </p:spPr>
        <p:txBody>
          <a:bodyPr/>
          <a:lstStyle>
            <a:lvl1pPr algn="l">
              <a:defRPr b="1">
                <a:solidFill>
                  <a:schemeClr val="accent1">
                    <a:lumMod val="75000"/>
                  </a:schemeClr>
                </a:solidFill>
              </a:defRPr>
            </a:lvl1pPr>
          </a:lstStyle>
          <a:p>
            <a:fld id="{81582BD6-FC20-4557-852B-8433F8572D30}" type="slidenum">
              <a:rPr lang="en-US" smtClean="0"/>
              <a:pPr/>
              <a:t>‹#›</a:t>
            </a:fld>
            <a:endParaRPr lang="en-US" dirty="0"/>
          </a:p>
        </p:txBody>
      </p:sp>
      <p:sp>
        <p:nvSpPr>
          <p:cNvPr id="11"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Summary">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9" name="Text Placeholder 8"/>
          <p:cNvSpPr>
            <a:spLocks noGrp="1"/>
          </p:cNvSpPr>
          <p:nvPr>
            <p:ph type="body" sz="quarter" idx="15"/>
          </p:nvPr>
        </p:nvSpPr>
        <p:spPr>
          <a:xfrm>
            <a:off x="1981200" y="1676400"/>
            <a:ext cx="6629400" cy="838200"/>
          </a:xfrm>
        </p:spPr>
        <p:txBody>
          <a:bodyPr>
            <a:normAutofit/>
          </a:bodyPr>
          <a:lstStyle>
            <a:lvl1pPr marL="57150" indent="0">
              <a:buFontTx/>
              <a:buNone/>
              <a:defRPr sz="2400" baseline="0"/>
            </a:lvl1pPr>
          </a:lstStyle>
          <a:p>
            <a:pPr lvl="0"/>
            <a:r>
              <a:rPr lang="en-US" smtClean="0"/>
              <a:t>Click to edit Master text styles</a:t>
            </a:r>
          </a:p>
        </p:txBody>
      </p:sp>
      <p:sp>
        <p:nvSpPr>
          <p:cNvPr id="10"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11"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2871787"/>
            <a:ext cx="77724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685800" y="1371600"/>
            <a:ext cx="7772400" cy="1500187"/>
          </a:xfrm>
        </p:spPr>
        <p:txBody>
          <a:bodyPr anchor="b"/>
          <a:lstStyle>
            <a:lvl1pPr marL="0" indent="0">
              <a:buNone/>
              <a:defRPr sz="2000">
                <a:solidFill>
                  <a:schemeClr val="bg2">
                    <a:lumMod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Footer Placeholder 2"/>
          <p:cNvSpPr>
            <a:spLocks noGrp="1"/>
          </p:cNvSpPr>
          <p:nvPr>
            <p:ph type="ftr" sz="quarter" idx="10"/>
          </p:nvPr>
        </p:nvSpPr>
        <p:spPr>
          <a:xfrm>
            <a:off x="3124200" y="6541800"/>
            <a:ext cx="2895600" cy="365125"/>
          </a:xfrm>
        </p:spPr>
        <p:txBody>
          <a:bodyPr/>
          <a:lstStyle/>
          <a:p>
            <a:endParaRPr lang="en-US" dirty="0"/>
          </a:p>
        </p:txBody>
      </p:sp>
      <p:sp>
        <p:nvSpPr>
          <p:cNvPr id="10"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752600"/>
            <a:ext cx="4038600" cy="4373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752600"/>
            <a:ext cx="4038600" cy="4373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Footer Placeholder 2"/>
          <p:cNvSpPr>
            <a:spLocks noGrp="1"/>
          </p:cNvSpPr>
          <p:nvPr>
            <p:ph type="ftr" sz="quarter" idx="10"/>
          </p:nvPr>
        </p:nvSpPr>
        <p:spPr>
          <a:xfrm>
            <a:off x="3124200" y="6541800"/>
            <a:ext cx="2895600" cy="365125"/>
          </a:xfrm>
        </p:spPr>
        <p:txBody>
          <a:bodyPr/>
          <a:lstStyle/>
          <a:p>
            <a:endParaRPr lang="en-US" dirty="0"/>
          </a:p>
        </p:txBody>
      </p:sp>
      <p:sp>
        <p:nvSpPr>
          <p:cNvPr id="10"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
        <p:nvSpPr>
          <p:cNvPr id="15"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16"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5" name="Content Placeholder 2"/>
          <p:cNvSpPr>
            <a:spLocks noGrp="1"/>
          </p:cNvSpPr>
          <p:nvPr>
            <p:ph sz="half" idx="1"/>
          </p:nvPr>
        </p:nvSpPr>
        <p:spPr>
          <a:xfrm>
            <a:off x="457200" y="1752601"/>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6" name="Content Placeholder 3"/>
          <p:cNvSpPr>
            <a:spLocks noGrp="1"/>
          </p:cNvSpPr>
          <p:nvPr>
            <p:ph sz="half" idx="2"/>
          </p:nvPr>
        </p:nvSpPr>
        <p:spPr>
          <a:xfrm>
            <a:off x="2971800" y="1752601"/>
            <a:ext cx="57150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7"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8"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
        <p:nvSpPr>
          <p:cNvPr id="9" name="Content Placeholder 2"/>
          <p:cNvSpPr>
            <a:spLocks noGrp="1"/>
          </p:cNvSpPr>
          <p:nvPr>
            <p:ph sz="half" idx="14"/>
          </p:nvPr>
        </p:nvSpPr>
        <p:spPr>
          <a:xfrm>
            <a:off x="457200" y="3352800"/>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15"/>
          </p:nvPr>
        </p:nvSpPr>
        <p:spPr>
          <a:xfrm>
            <a:off x="2971800" y="3352800"/>
            <a:ext cx="57150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7"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8"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
        <p:nvSpPr>
          <p:cNvPr id="9" name="Content Placeholder 2"/>
          <p:cNvSpPr>
            <a:spLocks noGrp="1"/>
          </p:cNvSpPr>
          <p:nvPr>
            <p:ph sz="half" idx="1"/>
          </p:nvPr>
        </p:nvSpPr>
        <p:spPr>
          <a:xfrm>
            <a:off x="457200" y="35814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2"/>
          </p:nvPr>
        </p:nvSpPr>
        <p:spPr>
          <a:xfrm>
            <a:off x="3238500" y="35814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1" name="Content Placeholder 3"/>
          <p:cNvSpPr>
            <a:spLocks noGrp="1"/>
          </p:cNvSpPr>
          <p:nvPr>
            <p:ph sz="half" idx="14"/>
          </p:nvPr>
        </p:nvSpPr>
        <p:spPr>
          <a:xfrm>
            <a:off x="6019800" y="35814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cxnSp>
        <p:nvCxnSpPr>
          <p:cNvPr id="13" name="Straight Connector 12"/>
          <p:cNvCxnSpPr>
            <a:endCxn id="9" idx="3"/>
          </p:cNvCxnSpPr>
          <p:nvPr userDrawn="1"/>
        </p:nvCxnSpPr>
        <p:spPr>
          <a:xfrm rot="5400000">
            <a:off x="1650603" y="3303191"/>
            <a:ext cx="3100388" cy="794"/>
          </a:xfrm>
          <a:prstGeom prst="line">
            <a:avLst/>
          </a:prstGeom>
          <a:ln w="25400">
            <a:solidFill>
              <a:schemeClr val="accent4">
                <a:lumMod val="75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rot="5400000">
            <a:off x="3963591" y="3809602"/>
            <a:ext cx="4114007" cy="1588"/>
          </a:xfrm>
          <a:prstGeom prst="line">
            <a:avLst/>
          </a:prstGeom>
          <a:ln w="25400">
            <a:solidFill>
              <a:schemeClr val="accent4">
                <a:lumMod val="75000"/>
                <a:alpha val="22000"/>
              </a:schemeClr>
            </a:solidFill>
          </a:ln>
        </p:spPr>
        <p:style>
          <a:lnRef idx="1">
            <a:schemeClr val="accent1"/>
          </a:lnRef>
          <a:fillRef idx="0">
            <a:schemeClr val="accent1"/>
          </a:fillRef>
          <a:effectRef idx="0">
            <a:schemeClr val="accent1"/>
          </a:effectRef>
          <a:fontRef idx="minor">
            <a:schemeClr val="tx1"/>
          </a:fontRef>
        </p:style>
      </p:cxnSp>
      <p:sp>
        <p:nvSpPr>
          <p:cNvPr id="15" name="Content Placeholder 2"/>
          <p:cNvSpPr>
            <a:spLocks noGrp="1"/>
          </p:cNvSpPr>
          <p:nvPr>
            <p:ph sz="half" idx="15"/>
          </p:nvPr>
        </p:nvSpPr>
        <p:spPr>
          <a:xfrm>
            <a:off x="457200" y="1752600"/>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6" name="Content Placeholder 3"/>
          <p:cNvSpPr>
            <a:spLocks noGrp="1"/>
          </p:cNvSpPr>
          <p:nvPr>
            <p:ph sz="half" idx="16"/>
          </p:nvPr>
        </p:nvSpPr>
        <p:spPr>
          <a:xfrm>
            <a:off x="3238500" y="1752600"/>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7" name="Content Placeholder 3"/>
          <p:cNvSpPr>
            <a:spLocks noGrp="1"/>
          </p:cNvSpPr>
          <p:nvPr>
            <p:ph sz="half" idx="17"/>
          </p:nvPr>
        </p:nvSpPr>
        <p:spPr>
          <a:xfrm>
            <a:off x="6019800" y="1752600"/>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752600"/>
            <a:ext cx="4040188" cy="304801"/>
          </a:xfrm>
          <a:solidFill>
            <a:schemeClr val="accent5">
              <a:lumMod val="20000"/>
              <a:lumOff val="80000"/>
              <a:alpha val="39000"/>
            </a:schemeClr>
          </a:solidFill>
        </p:spPr>
        <p:txBody>
          <a:bodyPr tIns="320040" anchor="b">
            <a:noAutofit/>
          </a:bodyPr>
          <a:lstStyle>
            <a:lvl1pPr marL="0" indent="0">
              <a:buNone/>
              <a:defRPr sz="1800" b="1" cap="all" baseline="0">
                <a:solidFill>
                  <a:schemeClr val="tx2">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057400"/>
            <a:ext cx="4040188" cy="4068763"/>
          </a:xfrm>
        </p:spPr>
        <p:txBody>
          <a:bodyPr/>
          <a:lstStyle>
            <a:lvl1pPr>
              <a:lnSpc>
                <a:spcPct val="100000"/>
              </a:lnSpc>
              <a:defRPr sz="2000"/>
            </a:lvl1pPr>
            <a:lvl2pPr>
              <a:lnSpc>
                <a:spcPct val="100000"/>
              </a:lnSpc>
              <a:defRPr sz="2000"/>
            </a:lvl2pPr>
            <a:lvl3pPr>
              <a:lnSpc>
                <a:spcPct val="100000"/>
              </a:lnSpc>
              <a:defRPr sz="18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4645025" y="2057400"/>
            <a:ext cx="4041775" cy="4068763"/>
          </a:xfrm>
        </p:spPr>
        <p:txBody>
          <a:bodyPr/>
          <a:lstStyle>
            <a:lvl1pPr>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2"/>
          <p:cNvSpPr>
            <a:spLocks noGrp="1"/>
          </p:cNvSpPr>
          <p:nvPr>
            <p:ph type="ftr" sz="quarter" idx="10"/>
          </p:nvPr>
        </p:nvSpPr>
        <p:spPr>
          <a:xfrm>
            <a:off x="3124200" y="6541800"/>
            <a:ext cx="2895600" cy="365125"/>
          </a:xfrm>
        </p:spPr>
        <p:txBody>
          <a:bodyPr/>
          <a:lstStyle/>
          <a:p>
            <a:endParaRPr lang="en-US" dirty="0"/>
          </a:p>
        </p:txBody>
      </p:sp>
      <p:sp>
        <p:nvSpPr>
          <p:cNvPr id="11"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
        <p:nvSpPr>
          <p:cNvPr id="12" name="Text Placeholder 2"/>
          <p:cNvSpPr>
            <a:spLocks noGrp="1"/>
          </p:cNvSpPr>
          <p:nvPr>
            <p:ph type="body" idx="12"/>
          </p:nvPr>
        </p:nvSpPr>
        <p:spPr>
          <a:xfrm>
            <a:off x="4648200" y="1752601"/>
            <a:ext cx="4040188" cy="304801"/>
          </a:xfrm>
          <a:solidFill>
            <a:schemeClr val="accent5">
              <a:lumMod val="20000"/>
              <a:lumOff val="80000"/>
              <a:alpha val="39000"/>
            </a:schemeClr>
          </a:solidFill>
        </p:spPr>
        <p:txBody>
          <a:bodyPr tIns="320040" anchor="b">
            <a:noAutofit/>
          </a:bodyPr>
          <a:lstStyle>
            <a:lvl1pPr marL="0" indent="0">
              <a:buNone/>
              <a:defRPr sz="1800" b="1" cap="all" baseline="0">
                <a:solidFill>
                  <a:schemeClr val="tx2">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14"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8"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
        <p:nvSpPr>
          <p:cNvPr id="9" name="Footer Placeholder 2"/>
          <p:cNvSpPr>
            <a:spLocks noGrp="1"/>
          </p:cNvSpPr>
          <p:nvPr>
            <p:ph type="ftr" sz="quarter" idx="10"/>
          </p:nvPr>
        </p:nvSpPr>
        <p:spPr>
          <a:xfrm>
            <a:off x="3124200" y="6541800"/>
            <a:ext cx="2895600" cy="365125"/>
          </a:xfrm>
        </p:spPr>
        <p:txBody>
          <a:bodyPr/>
          <a:lstStyle/>
          <a:p>
            <a:endParaRPr lang="en-US" dirty="0"/>
          </a:p>
        </p:txBody>
      </p:sp>
      <p:sp>
        <p:nvSpPr>
          <p:cNvPr id="10"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4000" y="457200"/>
            <a:ext cx="8229600" cy="639762"/>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752600"/>
            <a:ext cx="8229600"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3"/>
          </p:nvPr>
        </p:nvSpPr>
        <p:spPr>
          <a:xfrm>
            <a:off x="3124200" y="6541800"/>
            <a:ext cx="2895600" cy="365125"/>
          </a:xfrm>
          <a:prstGeom prst="rect">
            <a:avLst/>
          </a:prstGeom>
        </p:spPr>
        <p:txBody>
          <a:bodyPr/>
          <a:lstStyle>
            <a:lvl1pPr algn="ctr">
              <a:defRPr sz="1200">
                <a:solidFill>
                  <a:schemeClr val="accent1">
                    <a:lumMod val="75000"/>
                  </a:schemeClr>
                </a:solidFill>
              </a:defRPr>
            </a:lvl1pPr>
          </a:lstStyle>
          <a:p>
            <a:endParaRPr lang="en-US" dirty="0"/>
          </a:p>
        </p:txBody>
      </p:sp>
      <p:sp>
        <p:nvSpPr>
          <p:cNvPr id="11" name="Slide Number Placeholder 5"/>
          <p:cNvSpPr>
            <a:spLocks noGrp="1"/>
          </p:cNvSpPr>
          <p:nvPr>
            <p:ph type="sldNum" sz="quarter" idx="4"/>
          </p:nvPr>
        </p:nvSpPr>
        <p:spPr>
          <a:xfrm>
            <a:off x="457200" y="6541800"/>
            <a:ext cx="2133600" cy="365125"/>
          </a:xfrm>
          <a:prstGeom prst="rect">
            <a:avLst/>
          </a:prstGeom>
        </p:spPr>
        <p:txBody>
          <a:bodyPr/>
          <a:lstStyle>
            <a:lvl1pPr algn="l">
              <a:defRPr sz="1600" b="1">
                <a:solidFill>
                  <a:schemeClr val="accent1">
                    <a:lumMod val="75000"/>
                  </a:schemeClr>
                </a:solidFill>
              </a:defRPr>
            </a:lvl1pPr>
          </a:lstStyle>
          <a:p>
            <a:fld id="{81582BD6-FC20-4557-852B-8433F8572D30}"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61" r:id="rId6"/>
    <p:sldLayoutId id="2147483662" r:id="rId7"/>
    <p:sldLayoutId id="2147483653" r:id="rId8"/>
    <p:sldLayoutId id="2147483654" r:id="rId9"/>
    <p:sldLayoutId id="2147483655" r:id="rId10"/>
    <p:sldLayoutId id="2147483656" r:id="rId11"/>
    <p:sldLayoutId id="2147483657" r:id="rId12"/>
    <p:sldLayoutId id="2147483658" r:id="rId13"/>
    <p:sldLayoutId id="2147483659" r:id="rId14"/>
  </p:sldLayoutIdLst>
  <p:hf sldNum="0" hdr="0" ftr="0" dt="0"/>
  <p:txStyles>
    <p:titleStyle>
      <a:lvl1pPr algn="l" defTabSz="914400" rtl="1" eaLnBrk="1" latinLnBrk="0" hangingPunct="1">
        <a:spcBef>
          <a:spcPct val="0"/>
        </a:spcBef>
        <a:buNone/>
        <a:defRPr sz="3600" b="1" kern="1200" baseline="0">
          <a:solidFill>
            <a:schemeClr val="bg2">
              <a:lumMod val="25000"/>
            </a:schemeClr>
          </a:solidFill>
          <a:latin typeface="+mj-lt"/>
          <a:ea typeface="+mj-ea"/>
          <a:cs typeface="+mj-cs"/>
        </a:defRPr>
      </a:lvl1pPr>
    </p:titleStyle>
    <p:bodyStyle>
      <a:lvl1pPr marL="0" indent="0" algn="r" defTabSz="914400" rtl="1" eaLnBrk="1" latinLnBrk="0" hangingPunct="1">
        <a:lnSpc>
          <a:spcPct val="100000"/>
        </a:lnSpc>
        <a:spcBef>
          <a:spcPct val="20000"/>
        </a:spcBef>
        <a:buClr>
          <a:schemeClr val="tx2">
            <a:lumMod val="75000"/>
          </a:schemeClr>
        </a:buClr>
        <a:buSzPct val="70000"/>
        <a:buFont typeface="Arial" pitchFamily="34" charset="0"/>
        <a:buNone/>
        <a:defRPr sz="3200" kern="1200">
          <a:solidFill>
            <a:schemeClr val="bg2">
              <a:lumMod val="25000"/>
            </a:schemeClr>
          </a:solidFill>
          <a:latin typeface="+mn-lt"/>
          <a:ea typeface="+mn-ea"/>
          <a:cs typeface="+mn-cs"/>
        </a:defRPr>
      </a:lvl1pPr>
      <a:lvl2pPr marL="742950" indent="-285750" algn="r" defTabSz="914400" rtl="1" eaLnBrk="1" latinLnBrk="0" hangingPunct="1">
        <a:lnSpc>
          <a:spcPct val="100000"/>
        </a:lnSpc>
        <a:spcBef>
          <a:spcPct val="20000"/>
        </a:spcBef>
        <a:buClr>
          <a:schemeClr val="tx2">
            <a:lumMod val="75000"/>
          </a:schemeClr>
        </a:buClr>
        <a:buSzPct val="70000"/>
        <a:buFont typeface="Arial" pitchFamily="34" charset="0"/>
        <a:buChar char="•"/>
        <a:defRPr sz="2800" kern="1200">
          <a:solidFill>
            <a:schemeClr val="bg2">
              <a:lumMod val="25000"/>
            </a:schemeClr>
          </a:solidFill>
          <a:latin typeface="+mn-lt"/>
          <a:ea typeface="+mn-ea"/>
          <a:cs typeface="+mn-cs"/>
        </a:defRPr>
      </a:lvl2pPr>
      <a:lvl3pPr marL="1143000" indent="-228600" algn="r" defTabSz="914400" rtl="1" eaLnBrk="1" latinLnBrk="0" hangingPunct="1">
        <a:lnSpc>
          <a:spcPct val="100000"/>
        </a:lnSpc>
        <a:spcBef>
          <a:spcPct val="20000"/>
        </a:spcBef>
        <a:buClr>
          <a:schemeClr val="tx2">
            <a:lumMod val="75000"/>
          </a:schemeClr>
        </a:buClr>
        <a:buSzPct val="70000"/>
        <a:buFont typeface="Arial" pitchFamily="34" charset="0"/>
        <a:buChar char="•"/>
        <a:defRPr sz="2400" kern="1200">
          <a:solidFill>
            <a:schemeClr val="bg2">
              <a:lumMod val="25000"/>
            </a:schemeClr>
          </a:solidFill>
          <a:latin typeface="+mn-lt"/>
          <a:ea typeface="+mn-ea"/>
          <a:cs typeface="+mn-cs"/>
        </a:defRPr>
      </a:lvl3pPr>
      <a:lvl4pPr marL="1600200" indent="-228600" algn="r" defTabSz="914400" rtl="1" eaLnBrk="1" latinLnBrk="0" hangingPunct="1">
        <a:lnSpc>
          <a:spcPct val="100000"/>
        </a:lnSpc>
        <a:spcBef>
          <a:spcPct val="20000"/>
        </a:spcBef>
        <a:buClr>
          <a:schemeClr val="tx2">
            <a:lumMod val="75000"/>
          </a:schemeClr>
        </a:buClr>
        <a:buSzPct val="70000"/>
        <a:buFont typeface="Arial" pitchFamily="34" charset="0"/>
        <a:buChar char="•"/>
        <a:defRPr sz="2000" kern="1200">
          <a:solidFill>
            <a:schemeClr val="bg2">
              <a:lumMod val="25000"/>
            </a:schemeClr>
          </a:solidFill>
          <a:latin typeface="+mn-lt"/>
          <a:ea typeface="+mn-ea"/>
          <a:cs typeface="+mn-cs"/>
        </a:defRPr>
      </a:lvl4pPr>
      <a:lvl5pPr marL="2057400" indent="-228600" algn="r" defTabSz="914400" rtl="1" eaLnBrk="1" latinLnBrk="0" hangingPunct="1">
        <a:lnSpc>
          <a:spcPct val="100000"/>
        </a:lnSpc>
        <a:spcBef>
          <a:spcPct val="20000"/>
        </a:spcBef>
        <a:buClr>
          <a:schemeClr val="tx2">
            <a:lumMod val="75000"/>
          </a:schemeClr>
        </a:buClr>
        <a:buSzPct val="70000"/>
        <a:buFont typeface="Arial" pitchFamily="34" charset="0"/>
        <a:buChar char="•"/>
        <a:defRPr sz="2000" kern="1200">
          <a:solidFill>
            <a:schemeClr val="bg2">
              <a:lumMod val="25000"/>
            </a:schemeClr>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hyperlink" Target="https://developers.google.com/translate/v2/getting_started?csw=1" TargetMode="External"/><Relationship Id="rId2" Type="http://schemas.openxmlformats.org/officeDocument/2006/relationships/hyperlink" Target="http://stackoverflow.com/questions/17056168/google-translate-or-similar-api-for-android"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Android SMS Translator</a:t>
            </a:r>
            <a:endParaRPr lang="en-US" dirty="0"/>
          </a:p>
        </p:txBody>
      </p:sp>
      <p:sp>
        <p:nvSpPr>
          <p:cNvPr id="3" name="Subtitle 2"/>
          <p:cNvSpPr>
            <a:spLocks noGrp="1"/>
          </p:cNvSpPr>
          <p:nvPr>
            <p:ph type="subTitle" idx="1"/>
          </p:nvPr>
        </p:nvSpPr>
        <p:spPr/>
        <p:txBody>
          <a:bodyPr/>
          <a:lstStyle/>
          <a:p>
            <a:r>
              <a:rPr lang="en-US" dirty="0" smtClean="0"/>
              <a:t>Vladimir </a:t>
            </a:r>
            <a:r>
              <a:rPr lang="en-US" dirty="0" err="1" smtClean="0"/>
              <a:t>Novikov</a:t>
            </a:r>
            <a:r>
              <a:rPr lang="en-US" dirty="0" smtClean="0"/>
              <a:t>	312669112</a:t>
            </a:r>
            <a:endParaRPr lang="he-IL" dirty="0" smtClean="0"/>
          </a:p>
          <a:p>
            <a:r>
              <a:rPr lang="en-US" dirty="0" err="1" smtClean="0"/>
              <a:t>Eran</a:t>
            </a:r>
            <a:r>
              <a:rPr lang="en-US" dirty="0" smtClean="0"/>
              <a:t> </a:t>
            </a:r>
            <a:r>
              <a:rPr lang="en-US" dirty="0" err="1" smtClean="0"/>
              <a:t>Naor</a:t>
            </a:r>
            <a:r>
              <a:rPr lang="en-US" dirty="0" smtClean="0"/>
              <a:t>	300511987</a:t>
            </a:r>
          </a:p>
        </p:txBody>
      </p:sp>
      <p:pic>
        <p:nvPicPr>
          <p:cNvPr id="1026" name="Picture 2" descr="http://www.vpnaccounts.com/blog/wp-content/uploads/2013/11/ANDROID.pn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355976" y="2780928"/>
            <a:ext cx="3744416" cy="3717032"/>
          </a:xfrm>
          <a:prstGeom prst="rect">
            <a:avLst/>
          </a:prstGeom>
          <a:noFill/>
          <a:extLst>
            <a:ext uri="{909E8E84-426E-40DD-AFC4-6F175D3DCCD1}">
              <a14:hiddenFill xmlns:a14="http://schemas.microsoft.com/office/drawing/2010/main" xmlns="">
                <a:solidFill>
                  <a:srgbClr val="FFFFFF"/>
                </a:solidFill>
              </a14:hiddenFill>
            </a:ext>
          </a:extLst>
        </p:spPr>
      </p:pic>
      <p:pic>
        <p:nvPicPr>
          <p:cNvPr id="1029" name="Picture 5" descr="C:\Users\User\Desktop\Raven.png"/>
          <p:cNvPicPr>
            <a:picLocks noChangeAspect="1" noChangeArrowheads="1"/>
          </p:cNvPicPr>
          <p:nvPr/>
        </p:nvPicPr>
        <p:blipFill>
          <a:blip r:embed="rId3" cstate="print"/>
          <a:srcRect/>
          <a:stretch>
            <a:fillRect/>
          </a:stretch>
        </p:blipFill>
        <p:spPr bwMode="auto">
          <a:xfrm>
            <a:off x="0" y="3645024"/>
            <a:ext cx="4724753" cy="2882900"/>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recycle_wd.png"/>
          <p:cNvPicPr>
            <a:picLocks noGrp="1" noChangeAspect="1"/>
          </p:cNvPicPr>
          <p:nvPr>
            <p:ph type="pic" idx="1"/>
          </p:nvPr>
        </p:nvPicPr>
        <p:blipFill>
          <a:blip r:embed="rId2" cstate="print"/>
          <a:srcRect t="3246" b="3246"/>
          <a:stretch>
            <a:fillRect/>
          </a:stretch>
        </p:blipFill>
        <p:spPr/>
      </p:pic>
      <p:pic>
        <p:nvPicPr>
          <p:cNvPr id="6" name="Picture 5" descr="flower_button.png"/>
          <p:cNvPicPr>
            <a:picLocks noChangeAspect="1"/>
          </p:cNvPicPr>
          <p:nvPr/>
        </p:nvPicPr>
        <p:blipFill>
          <a:blip r:embed="rId3" cstate="print"/>
          <a:stretch>
            <a:fillRect/>
          </a:stretch>
        </p:blipFill>
        <p:spPr>
          <a:xfrm>
            <a:off x="-1002722" y="4259943"/>
            <a:ext cx="5574722" cy="3893457"/>
          </a:xfrm>
          <a:prstGeom prst="rect">
            <a:avLst/>
          </a:prstGeom>
        </p:spPr>
      </p:pic>
      <p:sp>
        <p:nvSpPr>
          <p:cNvPr id="2" name="Title 1"/>
          <p:cNvSpPr>
            <a:spLocks noGrp="1"/>
          </p:cNvSpPr>
          <p:nvPr>
            <p:ph type="title"/>
          </p:nvPr>
        </p:nvSpPr>
        <p:spPr/>
        <p:txBody>
          <a:bodyPr/>
          <a:lstStyle/>
          <a:p>
            <a:r>
              <a:rPr lang="en-US" dirty="0" smtClean="0"/>
              <a:t>Questions???</a:t>
            </a:r>
            <a:endParaRPr lang="en-US" dirty="0"/>
          </a:p>
        </p:txBody>
      </p:sp>
      <p:sp>
        <p:nvSpPr>
          <p:cNvPr id="4" name="Text Placeholder 3"/>
          <p:cNvSpPr>
            <a:spLocks noGrp="1"/>
          </p:cNvSpPr>
          <p:nvPr>
            <p:ph type="body" sz="half" idx="2"/>
          </p:nvPr>
        </p:nvSpPr>
        <p:spPr/>
        <p:txBody>
          <a:bodyPr/>
          <a:lstStyle/>
          <a:p>
            <a:r>
              <a:rPr lang="en-US" dirty="0" smtClean="0"/>
              <a:t>Here is a place holder for the text.  The earth flower on this page can be removed.  Picture from PresenterMedia.com</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dirty="0"/>
          </a:p>
        </p:txBody>
      </p:sp>
      <p:sp>
        <p:nvSpPr>
          <p:cNvPr id="8" name="Text Placeholder 7"/>
          <p:cNvSpPr>
            <a:spLocks noGrp="1"/>
          </p:cNvSpPr>
          <p:nvPr>
            <p:ph type="body" sz="quarter" idx="13"/>
          </p:nvPr>
        </p:nvSpPr>
        <p:spPr/>
        <p:txBody>
          <a:bodyPr/>
          <a:lstStyle/>
          <a:p>
            <a:r>
              <a:rPr lang="en-US" dirty="0" smtClean="0"/>
              <a:t>A second line of text could go here</a:t>
            </a:r>
            <a:endParaRPr lang="en-US" dirty="0"/>
          </a:p>
        </p:txBody>
      </p:sp>
      <p:grpSp>
        <p:nvGrpSpPr>
          <p:cNvPr id="10" name="Group 9"/>
          <p:cNvGrpSpPr/>
          <p:nvPr/>
        </p:nvGrpSpPr>
        <p:grpSpPr>
          <a:xfrm>
            <a:off x="381000" y="1752600"/>
            <a:ext cx="1296650" cy="609600"/>
            <a:chOff x="4648200" y="2286000"/>
            <a:chExt cx="1296650" cy="609600"/>
          </a:xfrm>
        </p:grpSpPr>
        <p:sp>
          <p:nvSpPr>
            <p:cNvPr id="11" name="Rounded Rectangle 10"/>
            <p:cNvSpPr/>
            <p:nvPr/>
          </p:nvSpPr>
          <p:spPr>
            <a:xfrm>
              <a:off x="4648200" y="2286000"/>
              <a:ext cx="914400" cy="609600"/>
            </a:xfrm>
            <a:prstGeom prst="roundRect">
              <a:avLst/>
            </a:prstGeom>
            <a:solidFill>
              <a:schemeClr val="accent1">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1</a:t>
              </a:r>
              <a:endParaRPr lang="en-US" sz="3600" dirty="0">
                <a:latin typeface="Perpetua" pitchFamily="18" charset="0"/>
              </a:endParaRPr>
            </a:p>
          </p:txBody>
        </p:sp>
        <p:sp>
          <p:nvSpPr>
            <p:cNvPr id="12" name="Right Arrow 11"/>
            <p:cNvSpPr/>
            <p:nvPr/>
          </p:nvSpPr>
          <p:spPr>
            <a:xfrm>
              <a:off x="5563850" y="2332220"/>
              <a:ext cx="381000" cy="533400"/>
            </a:xfrm>
            <a:prstGeom prst="rightArrow">
              <a:avLst/>
            </a:prstGeom>
            <a:solidFill>
              <a:schemeClr val="accent1">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a:off x="381000" y="2463800"/>
            <a:ext cx="1296650" cy="609600"/>
            <a:chOff x="4648200" y="2286000"/>
            <a:chExt cx="1296650" cy="609600"/>
          </a:xfrm>
        </p:grpSpPr>
        <p:sp>
          <p:nvSpPr>
            <p:cNvPr id="14" name="Rounded Rectangle 13"/>
            <p:cNvSpPr/>
            <p:nvPr/>
          </p:nvSpPr>
          <p:spPr>
            <a:xfrm>
              <a:off x="4648200" y="2286000"/>
              <a:ext cx="914400" cy="609600"/>
            </a:xfrm>
            <a:prstGeom prst="round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2</a:t>
              </a:r>
            </a:p>
          </p:txBody>
        </p:sp>
        <p:sp>
          <p:nvSpPr>
            <p:cNvPr id="15" name="Right Arrow 14"/>
            <p:cNvSpPr/>
            <p:nvPr/>
          </p:nvSpPr>
          <p:spPr>
            <a:xfrm>
              <a:off x="5563850" y="2332220"/>
              <a:ext cx="381000" cy="533400"/>
            </a:xfrm>
            <a:prstGeom prst="rightArrow">
              <a:avLst/>
            </a:prstGeom>
            <a:solidFill>
              <a:schemeClr val="accent2">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p:nvPr/>
        </p:nvGrpSpPr>
        <p:grpSpPr>
          <a:xfrm>
            <a:off x="381000" y="3175000"/>
            <a:ext cx="1296650" cy="609600"/>
            <a:chOff x="4648200" y="2286000"/>
            <a:chExt cx="1296650" cy="609600"/>
          </a:xfrm>
        </p:grpSpPr>
        <p:sp>
          <p:nvSpPr>
            <p:cNvPr id="17" name="Rounded Rectangle 16"/>
            <p:cNvSpPr/>
            <p:nvPr/>
          </p:nvSpPr>
          <p:spPr>
            <a:xfrm>
              <a:off x="4648200" y="2286000"/>
              <a:ext cx="914400" cy="609600"/>
            </a:xfrm>
            <a:prstGeom prst="roundRect">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3</a:t>
              </a:r>
              <a:endParaRPr lang="en-US" sz="3600" dirty="0">
                <a:latin typeface="Perpetua" pitchFamily="18" charset="0"/>
              </a:endParaRPr>
            </a:p>
          </p:txBody>
        </p:sp>
        <p:sp>
          <p:nvSpPr>
            <p:cNvPr id="18" name="Right Arrow 17"/>
            <p:cNvSpPr/>
            <p:nvPr/>
          </p:nvSpPr>
          <p:spPr>
            <a:xfrm>
              <a:off x="5563850" y="2332220"/>
              <a:ext cx="381000" cy="533400"/>
            </a:xfrm>
            <a:prstGeom prst="rightArrow">
              <a:avLst/>
            </a:prstGeom>
            <a:solidFill>
              <a:schemeClr val="accent3">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p:cNvGrpSpPr/>
          <p:nvPr/>
        </p:nvGrpSpPr>
        <p:grpSpPr>
          <a:xfrm>
            <a:off x="381000" y="3886200"/>
            <a:ext cx="1296650" cy="609600"/>
            <a:chOff x="4648200" y="2286000"/>
            <a:chExt cx="1296650" cy="609600"/>
          </a:xfrm>
        </p:grpSpPr>
        <p:sp>
          <p:nvSpPr>
            <p:cNvPr id="20" name="Rounded Rectangle 19"/>
            <p:cNvSpPr/>
            <p:nvPr/>
          </p:nvSpPr>
          <p:spPr>
            <a:xfrm>
              <a:off x="4648200" y="2286000"/>
              <a:ext cx="914400" cy="609600"/>
            </a:xfrm>
            <a:prstGeom prst="roundRect">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4</a:t>
              </a:r>
            </a:p>
          </p:txBody>
        </p:sp>
        <p:sp>
          <p:nvSpPr>
            <p:cNvPr id="21" name="Right Arrow 20"/>
            <p:cNvSpPr/>
            <p:nvPr/>
          </p:nvSpPr>
          <p:spPr>
            <a:xfrm>
              <a:off x="5563850" y="2332220"/>
              <a:ext cx="381000" cy="533400"/>
            </a:xfrm>
            <a:prstGeom prst="rightArrow">
              <a:avLst/>
            </a:prstGeom>
            <a:solidFill>
              <a:schemeClr val="accent4">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 Placeholder 9"/>
          <p:cNvSpPr>
            <a:spLocks noGrp="1"/>
          </p:cNvSpPr>
          <p:nvPr>
            <p:ph type="body" sz="quarter" idx="15"/>
          </p:nvPr>
        </p:nvSpPr>
        <p:spPr>
          <a:xfrm>
            <a:off x="1570220" y="1675148"/>
            <a:ext cx="2849380" cy="724526"/>
          </a:xfrm>
        </p:spPr>
        <p:txBody>
          <a:bodyPr tIns="228600">
            <a:normAutofit fontScale="92500"/>
          </a:bodyPr>
          <a:lstStyle/>
          <a:p>
            <a:pPr>
              <a:lnSpc>
                <a:spcPts val="1400"/>
              </a:lnSpc>
            </a:pPr>
            <a:r>
              <a:rPr lang="en-US" dirty="0" smtClean="0"/>
              <a:t>Discussion Item One</a:t>
            </a:r>
            <a:br>
              <a:rPr lang="en-US" dirty="0" smtClean="0"/>
            </a:br>
            <a:r>
              <a:rPr lang="en-US" sz="1600" dirty="0" smtClean="0"/>
              <a:t>Add a second line of text here</a:t>
            </a:r>
            <a:endParaRPr lang="en-US" dirty="0"/>
          </a:p>
        </p:txBody>
      </p:sp>
      <p:sp>
        <p:nvSpPr>
          <p:cNvPr id="23" name="Text Placeholder 9"/>
          <p:cNvSpPr txBox="1">
            <a:spLocks/>
          </p:cNvSpPr>
          <p:nvPr/>
        </p:nvSpPr>
        <p:spPr>
          <a:xfrm>
            <a:off x="1570220" y="2412165"/>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Two</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24" name="Text Placeholder 9"/>
          <p:cNvSpPr txBox="1">
            <a:spLocks/>
          </p:cNvSpPr>
          <p:nvPr/>
        </p:nvSpPr>
        <p:spPr>
          <a:xfrm>
            <a:off x="1570220" y="3149182"/>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Three</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25" name="Text Placeholder 9"/>
          <p:cNvSpPr txBox="1">
            <a:spLocks/>
          </p:cNvSpPr>
          <p:nvPr/>
        </p:nvSpPr>
        <p:spPr>
          <a:xfrm>
            <a:off x="1570220" y="3886200"/>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Four</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grpSp>
        <p:nvGrpSpPr>
          <p:cNvPr id="26" name="Group 25"/>
          <p:cNvGrpSpPr/>
          <p:nvPr/>
        </p:nvGrpSpPr>
        <p:grpSpPr>
          <a:xfrm>
            <a:off x="4419600" y="1752600"/>
            <a:ext cx="1296650" cy="609600"/>
            <a:chOff x="4648200" y="2286000"/>
            <a:chExt cx="1296650" cy="609600"/>
          </a:xfrm>
        </p:grpSpPr>
        <p:sp>
          <p:nvSpPr>
            <p:cNvPr id="27" name="Rounded Rectangle 26"/>
            <p:cNvSpPr/>
            <p:nvPr/>
          </p:nvSpPr>
          <p:spPr>
            <a:xfrm>
              <a:off x="4648200" y="2286000"/>
              <a:ext cx="914400" cy="609600"/>
            </a:xfrm>
            <a:prstGeom prst="roundRect">
              <a:avLst/>
            </a:prstGeom>
            <a:solidFill>
              <a:schemeClr val="accent1">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5</a:t>
              </a:r>
            </a:p>
          </p:txBody>
        </p:sp>
        <p:sp>
          <p:nvSpPr>
            <p:cNvPr id="28" name="Right Arrow 27"/>
            <p:cNvSpPr/>
            <p:nvPr/>
          </p:nvSpPr>
          <p:spPr>
            <a:xfrm>
              <a:off x="5563850" y="2332220"/>
              <a:ext cx="381000" cy="533400"/>
            </a:xfrm>
            <a:prstGeom prst="rightArrow">
              <a:avLst/>
            </a:prstGeom>
            <a:solidFill>
              <a:schemeClr val="accent1">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p:cNvGrpSpPr/>
          <p:nvPr/>
        </p:nvGrpSpPr>
        <p:grpSpPr>
          <a:xfrm>
            <a:off x="4419600" y="2463800"/>
            <a:ext cx="1296650" cy="609600"/>
            <a:chOff x="4648200" y="2286000"/>
            <a:chExt cx="1296650" cy="609600"/>
          </a:xfrm>
        </p:grpSpPr>
        <p:sp>
          <p:nvSpPr>
            <p:cNvPr id="30" name="Rounded Rectangle 29"/>
            <p:cNvSpPr/>
            <p:nvPr/>
          </p:nvSpPr>
          <p:spPr>
            <a:xfrm>
              <a:off x="4648200" y="2286000"/>
              <a:ext cx="914400" cy="609600"/>
            </a:xfrm>
            <a:prstGeom prst="round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6</a:t>
              </a:r>
              <a:endParaRPr lang="en-US" sz="3600" dirty="0">
                <a:latin typeface="Perpetua" pitchFamily="18" charset="0"/>
              </a:endParaRPr>
            </a:p>
          </p:txBody>
        </p:sp>
        <p:sp>
          <p:nvSpPr>
            <p:cNvPr id="31" name="Right Arrow 30"/>
            <p:cNvSpPr/>
            <p:nvPr/>
          </p:nvSpPr>
          <p:spPr>
            <a:xfrm>
              <a:off x="5563850" y="2332220"/>
              <a:ext cx="381000" cy="533400"/>
            </a:xfrm>
            <a:prstGeom prst="rightArrow">
              <a:avLst/>
            </a:prstGeom>
            <a:solidFill>
              <a:schemeClr val="accent2">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p:cNvGrpSpPr/>
          <p:nvPr/>
        </p:nvGrpSpPr>
        <p:grpSpPr>
          <a:xfrm>
            <a:off x="4419600" y="3175000"/>
            <a:ext cx="1296650" cy="609600"/>
            <a:chOff x="4648200" y="2286000"/>
            <a:chExt cx="1296650" cy="609600"/>
          </a:xfrm>
        </p:grpSpPr>
        <p:sp>
          <p:nvSpPr>
            <p:cNvPr id="33" name="Rounded Rectangle 32"/>
            <p:cNvSpPr/>
            <p:nvPr/>
          </p:nvSpPr>
          <p:spPr>
            <a:xfrm>
              <a:off x="4648200" y="2286000"/>
              <a:ext cx="914400" cy="609600"/>
            </a:xfrm>
            <a:prstGeom prst="roundRect">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7</a:t>
              </a:r>
            </a:p>
          </p:txBody>
        </p:sp>
        <p:sp>
          <p:nvSpPr>
            <p:cNvPr id="34" name="Right Arrow 33"/>
            <p:cNvSpPr/>
            <p:nvPr/>
          </p:nvSpPr>
          <p:spPr>
            <a:xfrm>
              <a:off x="5563850" y="2332220"/>
              <a:ext cx="381000" cy="533400"/>
            </a:xfrm>
            <a:prstGeom prst="rightArrow">
              <a:avLst/>
            </a:prstGeom>
            <a:solidFill>
              <a:schemeClr val="accent3">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p:cNvGrpSpPr/>
          <p:nvPr/>
        </p:nvGrpSpPr>
        <p:grpSpPr>
          <a:xfrm>
            <a:off x="4419600" y="3886200"/>
            <a:ext cx="1296650" cy="609600"/>
            <a:chOff x="4648200" y="2286000"/>
            <a:chExt cx="1296650" cy="609600"/>
          </a:xfrm>
        </p:grpSpPr>
        <p:sp>
          <p:nvSpPr>
            <p:cNvPr id="36" name="Rounded Rectangle 35"/>
            <p:cNvSpPr/>
            <p:nvPr/>
          </p:nvSpPr>
          <p:spPr>
            <a:xfrm>
              <a:off x="4648200" y="2286000"/>
              <a:ext cx="914400" cy="609600"/>
            </a:xfrm>
            <a:prstGeom prst="roundRect">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8</a:t>
              </a:r>
              <a:endParaRPr lang="en-US" sz="3600" dirty="0">
                <a:latin typeface="Perpetua" pitchFamily="18" charset="0"/>
              </a:endParaRPr>
            </a:p>
          </p:txBody>
        </p:sp>
        <p:sp>
          <p:nvSpPr>
            <p:cNvPr id="37" name="Right Arrow 36"/>
            <p:cNvSpPr/>
            <p:nvPr/>
          </p:nvSpPr>
          <p:spPr>
            <a:xfrm>
              <a:off x="5563850" y="2332220"/>
              <a:ext cx="381000" cy="533400"/>
            </a:xfrm>
            <a:prstGeom prst="rightArrow">
              <a:avLst/>
            </a:prstGeom>
            <a:solidFill>
              <a:schemeClr val="accent4">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Text Placeholder 9"/>
          <p:cNvSpPr txBox="1">
            <a:spLocks/>
          </p:cNvSpPr>
          <p:nvPr/>
        </p:nvSpPr>
        <p:spPr>
          <a:xfrm>
            <a:off x="5608820" y="1676400"/>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Five</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7" name="Text Placeholder 9"/>
          <p:cNvSpPr txBox="1">
            <a:spLocks/>
          </p:cNvSpPr>
          <p:nvPr/>
        </p:nvSpPr>
        <p:spPr>
          <a:xfrm>
            <a:off x="5608820" y="2413417"/>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Six</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8" name="Text Placeholder 9"/>
          <p:cNvSpPr txBox="1">
            <a:spLocks/>
          </p:cNvSpPr>
          <p:nvPr/>
        </p:nvSpPr>
        <p:spPr>
          <a:xfrm>
            <a:off x="5608820" y="3150434"/>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Seven</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9" name="Text Placeholder 9"/>
          <p:cNvSpPr txBox="1">
            <a:spLocks/>
          </p:cNvSpPr>
          <p:nvPr/>
        </p:nvSpPr>
        <p:spPr>
          <a:xfrm>
            <a:off x="5608820" y="3887452"/>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Eight</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Main Content Page Layout</a:t>
            </a:r>
            <a:endParaRPr lang="en-US" dirty="0"/>
          </a:p>
        </p:txBody>
      </p:sp>
      <p:sp>
        <p:nvSpPr>
          <p:cNvPr id="7" name="Content Placeholder 6"/>
          <p:cNvSpPr>
            <a:spLocks noGrp="1"/>
          </p:cNvSpPr>
          <p:nvPr>
            <p:ph idx="1"/>
          </p:nvPr>
        </p:nvSpPr>
        <p:spPr/>
        <p:txBody>
          <a:bodyPr/>
          <a:lstStyle/>
          <a:p>
            <a:r>
              <a:rPr lang="en-US" dirty="0" smtClean="0"/>
              <a:t>This text is a placeholder.</a:t>
            </a:r>
          </a:p>
          <a:p>
            <a:pPr lvl="1"/>
            <a:r>
              <a:rPr lang="en-US" dirty="0" smtClean="0"/>
              <a:t>Here is the second level.</a:t>
            </a:r>
          </a:p>
          <a:p>
            <a:pPr lvl="1"/>
            <a:r>
              <a:rPr lang="en-US" dirty="0" smtClean="0"/>
              <a:t>You may change this text</a:t>
            </a:r>
          </a:p>
          <a:p>
            <a:pPr lvl="2"/>
            <a:r>
              <a:rPr lang="en-US" dirty="0" smtClean="0"/>
              <a:t>Here is the third level</a:t>
            </a:r>
          </a:p>
          <a:p>
            <a:pPr lvl="2"/>
            <a:r>
              <a:rPr lang="en-US" dirty="0" smtClean="0"/>
              <a:t>Formatting is controlled by the slide master</a:t>
            </a:r>
            <a:br>
              <a:rPr lang="en-US" dirty="0" smtClean="0"/>
            </a:br>
            <a:r>
              <a:rPr lang="en-US" dirty="0" smtClean="0"/>
              <a:t>and the layout pages.</a:t>
            </a:r>
          </a:p>
          <a:p>
            <a:pPr lvl="3"/>
            <a:r>
              <a:rPr lang="en-US" dirty="0" smtClean="0"/>
              <a:t>There is a third level</a:t>
            </a:r>
          </a:p>
          <a:p>
            <a:pPr lvl="4"/>
            <a:r>
              <a:rPr lang="en-US" dirty="0" smtClean="0"/>
              <a:t>And even a fourth level</a:t>
            </a:r>
          </a:p>
        </p:txBody>
      </p:sp>
      <p:sp>
        <p:nvSpPr>
          <p:cNvPr id="8" name="Text Placeholder 7"/>
          <p:cNvSpPr>
            <a:spLocks noGrp="1"/>
          </p:cNvSpPr>
          <p:nvPr>
            <p:ph type="body" sz="quarter" idx="13"/>
          </p:nvPr>
        </p:nvSpPr>
        <p:spPr/>
        <p:txBody>
          <a:bodyPr/>
          <a:lstStyle/>
          <a:p>
            <a:r>
              <a:rPr lang="en-US" dirty="0" smtClean="0"/>
              <a:t>Add a subtitle here</a:t>
            </a:r>
            <a:endParaRPr lang="en-US" dirty="0"/>
          </a:p>
        </p:txBody>
      </p:sp>
      <p:sp>
        <p:nvSpPr>
          <p:cNvPr id="9" name="Rounded Rectangle 8"/>
          <p:cNvSpPr/>
          <p:nvPr/>
        </p:nvSpPr>
        <p:spPr>
          <a:xfrm>
            <a:off x="6324600" y="1371600"/>
            <a:ext cx="2209800" cy="1524000"/>
          </a:xfrm>
          <a:prstGeom prst="roundRect">
            <a:avLst/>
          </a:prstGeom>
          <a:solidFill>
            <a:schemeClr val="accent1">
              <a:lumMod val="40000"/>
              <a:lumOff val="60000"/>
              <a:alpha val="4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accent1">
                    <a:lumMod val="75000"/>
                  </a:schemeClr>
                </a:solidFill>
              </a:rPr>
              <a:t>An accent box, click to edit the text inside.</a:t>
            </a:r>
            <a:endParaRPr lang="en-US" dirty="0">
              <a:solidFill>
                <a:schemeClr val="accent1">
                  <a:lumMod val="75000"/>
                </a:schemeClr>
              </a:solidFill>
            </a:endParaRPr>
          </a:p>
        </p:txBody>
      </p:sp>
      <p:sp>
        <p:nvSpPr>
          <p:cNvPr id="10" name="Rounded Rectangle 9"/>
          <p:cNvSpPr/>
          <p:nvPr/>
        </p:nvSpPr>
        <p:spPr>
          <a:xfrm>
            <a:off x="6324600" y="3276600"/>
            <a:ext cx="2209800" cy="1524000"/>
          </a:xfrm>
          <a:prstGeom prst="roundRect">
            <a:avLst/>
          </a:prstGeom>
          <a:solidFill>
            <a:schemeClr val="accent1">
              <a:lumMod val="20000"/>
              <a:lumOff val="80000"/>
              <a:alpha val="4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accent1">
                    <a:lumMod val="75000"/>
                  </a:schemeClr>
                </a:solidFill>
              </a:rPr>
              <a:t>An accent box, click to edit the text inside.</a:t>
            </a:r>
            <a:endParaRPr lang="en-US" dirty="0">
              <a:solidFill>
                <a:schemeClr val="accent1">
                  <a:lumMod val="75000"/>
                </a:schemeClr>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Comparison of Item One</a:t>
            </a:r>
            <a:endParaRPr lang="en-US" dirty="0"/>
          </a:p>
        </p:txBody>
      </p:sp>
      <p:sp>
        <p:nvSpPr>
          <p:cNvPr id="3" name="Content Placeholder 2"/>
          <p:cNvSpPr>
            <a:spLocks noGrp="1"/>
          </p:cNvSpPr>
          <p:nvPr>
            <p:ph sz="half" idx="2"/>
          </p:nvPr>
        </p:nvSpPr>
        <p:spPr/>
        <p:txBody>
          <a:bodyPr/>
          <a:lstStyle/>
          <a:p>
            <a:r>
              <a:rPr lang="en-US" dirty="0" smtClean="0"/>
              <a:t>This is a place holder for item one.  Item one can be text, a picture, graph, table, etc.</a:t>
            </a:r>
          </a:p>
          <a:p>
            <a:pPr lvl="1"/>
            <a:r>
              <a:rPr lang="en-US" dirty="0" smtClean="0"/>
              <a:t>Here is level two</a:t>
            </a:r>
          </a:p>
          <a:p>
            <a:pPr lvl="2"/>
            <a:r>
              <a:rPr lang="en-US" dirty="0" smtClean="0"/>
              <a:t>Here is level three</a:t>
            </a:r>
          </a:p>
          <a:p>
            <a:pPr lvl="3"/>
            <a:r>
              <a:rPr lang="en-US" dirty="0" smtClean="0"/>
              <a:t>Level 4</a:t>
            </a:r>
            <a:endParaRPr lang="en-US" dirty="0"/>
          </a:p>
        </p:txBody>
      </p:sp>
      <p:sp>
        <p:nvSpPr>
          <p:cNvPr id="4" name="Content Placeholder 3"/>
          <p:cNvSpPr>
            <a:spLocks noGrp="1"/>
          </p:cNvSpPr>
          <p:nvPr>
            <p:ph sz="quarter" idx="4"/>
          </p:nvPr>
        </p:nvSpPr>
        <p:spPr/>
        <p:txBody>
          <a:bodyPr/>
          <a:lstStyle/>
          <a:p>
            <a:r>
              <a:rPr lang="en-US" dirty="0" smtClean="0"/>
              <a:t>This is a place holder for item one.  Item one can be text, a picture, graph, table, etc.</a:t>
            </a:r>
          </a:p>
          <a:p>
            <a:pPr lvl="1"/>
            <a:r>
              <a:rPr lang="en-US" dirty="0" smtClean="0"/>
              <a:t>Here is level two</a:t>
            </a:r>
          </a:p>
          <a:p>
            <a:pPr lvl="2"/>
            <a:r>
              <a:rPr lang="en-US" dirty="0" smtClean="0"/>
              <a:t>Here is level three</a:t>
            </a:r>
          </a:p>
          <a:p>
            <a:pPr lvl="3"/>
            <a:r>
              <a:rPr lang="en-US" dirty="0" smtClean="0"/>
              <a:t>Level 4, you may add more text or delete this text.</a:t>
            </a:r>
          </a:p>
          <a:p>
            <a:endParaRPr lang="en-US" dirty="0"/>
          </a:p>
        </p:txBody>
      </p:sp>
      <p:sp>
        <p:nvSpPr>
          <p:cNvPr id="5" name="Text Placeholder 4"/>
          <p:cNvSpPr>
            <a:spLocks noGrp="1"/>
          </p:cNvSpPr>
          <p:nvPr>
            <p:ph type="body" idx="12"/>
          </p:nvPr>
        </p:nvSpPr>
        <p:spPr/>
        <p:txBody>
          <a:bodyPr/>
          <a:lstStyle/>
          <a:p>
            <a:r>
              <a:rPr lang="en-US" dirty="0" smtClean="0"/>
              <a:t>Comparison of Item Two</a:t>
            </a:r>
            <a:endParaRPr lang="en-US" dirty="0"/>
          </a:p>
        </p:txBody>
      </p:sp>
      <p:sp>
        <p:nvSpPr>
          <p:cNvPr id="6" name="Title 5"/>
          <p:cNvSpPr>
            <a:spLocks noGrp="1"/>
          </p:cNvSpPr>
          <p:nvPr>
            <p:ph type="title"/>
          </p:nvPr>
        </p:nvSpPr>
        <p:spPr/>
        <p:txBody>
          <a:bodyPr/>
          <a:lstStyle/>
          <a:p>
            <a:r>
              <a:rPr lang="en-US" dirty="0" smtClean="0"/>
              <a:t>Comparison Page Layout</a:t>
            </a:r>
            <a:endParaRPr lang="en-US" dirty="0"/>
          </a:p>
        </p:txBody>
      </p:sp>
      <p:sp>
        <p:nvSpPr>
          <p:cNvPr id="7" name="Text Placeholder 6"/>
          <p:cNvSpPr>
            <a:spLocks noGrp="1"/>
          </p:cNvSpPr>
          <p:nvPr>
            <p:ph type="body" sz="quarter" idx="13"/>
          </p:nvPr>
        </p:nvSpPr>
        <p:spPr/>
        <p:txBody>
          <a:bodyPr/>
          <a:lstStyle/>
          <a:p>
            <a:r>
              <a:rPr lang="en-US" dirty="0" smtClean="0"/>
              <a:t>A second line of text could go here</a:t>
            </a:r>
            <a:endParaRPr lang="en-US" dirty="0"/>
          </a:p>
        </p:txBody>
      </p:sp>
      <p:sp>
        <p:nvSpPr>
          <p:cNvPr id="12" name="Oval Callout 11"/>
          <p:cNvSpPr/>
          <p:nvPr/>
        </p:nvSpPr>
        <p:spPr>
          <a:xfrm>
            <a:off x="7543800" y="762000"/>
            <a:ext cx="1295400" cy="1066800"/>
          </a:xfrm>
          <a:prstGeom prst="wedgeEllipseCallout">
            <a:avLst/>
          </a:prstGeom>
          <a:solidFill>
            <a:schemeClr val="accent1">
              <a:lumMod val="40000"/>
              <a:lumOff val="6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accent1">
                    <a:lumMod val="75000"/>
                  </a:schemeClr>
                </a:solidFill>
              </a:rPr>
              <a:t>A callout, this can be edited or deleted</a:t>
            </a:r>
            <a:endParaRPr lang="en-US" sz="1200" dirty="0">
              <a:solidFill>
                <a:schemeClr val="accent1">
                  <a:lumMod val="75000"/>
                </a:schemeClr>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sz="2000" dirty="0" smtClean="0"/>
              <a:t>A content placeholder.  Use for text, graphics, tables and graphs.  You can change this text or delete it.</a:t>
            </a:r>
          </a:p>
          <a:p>
            <a:endParaRPr lang="en-US" sz="2000" dirty="0"/>
          </a:p>
          <a:p>
            <a:pPr lvl="1"/>
            <a:r>
              <a:rPr lang="en-US" sz="1600" dirty="0" smtClean="0"/>
              <a:t>Here is a placeholder for more text.  You may delete this text</a:t>
            </a:r>
          </a:p>
          <a:p>
            <a:pPr lvl="1"/>
            <a:r>
              <a:rPr lang="en-US" sz="1600" dirty="0" smtClean="0"/>
              <a:t>Here is a placeholder for more text.  You may delete this text</a:t>
            </a:r>
          </a:p>
        </p:txBody>
      </p:sp>
      <p:pic>
        <p:nvPicPr>
          <p:cNvPr id="6" name="Content Placeholder 5" descr="globe1.jpg"/>
          <p:cNvPicPr>
            <a:picLocks noGrp="1" noChangeAspect="1"/>
          </p:cNvPicPr>
          <p:nvPr>
            <p:ph sz="half" idx="2"/>
          </p:nvPr>
        </p:nvPicPr>
        <p:blipFill>
          <a:blip r:embed="rId2" cstate="print"/>
          <a:stretch>
            <a:fillRect/>
          </a:stretch>
        </p:blipFill>
        <p:spPr>
          <a:xfrm>
            <a:off x="4648200" y="2057400"/>
            <a:ext cx="4038600" cy="3011463"/>
          </a:xfrm>
        </p:spPr>
      </p:pic>
      <p:sp>
        <p:nvSpPr>
          <p:cNvPr id="4" name="Title 3"/>
          <p:cNvSpPr>
            <a:spLocks noGrp="1"/>
          </p:cNvSpPr>
          <p:nvPr>
            <p:ph type="title"/>
          </p:nvPr>
        </p:nvSpPr>
        <p:spPr/>
        <p:txBody>
          <a:bodyPr/>
          <a:lstStyle/>
          <a:p>
            <a:r>
              <a:rPr lang="en-US" dirty="0" smtClean="0"/>
              <a:t>A Two Column Page Layout</a:t>
            </a:r>
            <a:endParaRPr lang="en-US" dirty="0"/>
          </a:p>
        </p:txBody>
      </p:sp>
      <p:sp>
        <p:nvSpPr>
          <p:cNvPr id="5" name="Text Placeholder 4"/>
          <p:cNvSpPr>
            <a:spLocks noGrp="1"/>
          </p:cNvSpPr>
          <p:nvPr>
            <p:ph type="body" sz="quarter" idx="13"/>
          </p:nvPr>
        </p:nvSpPr>
        <p:spPr/>
        <p:txBody>
          <a:bodyPr/>
          <a:lstStyle/>
          <a:p>
            <a:r>
              <a:rPr lang="en-US" dirty="0" smtClean="0"/>
              <a:t>A Second line of text can go here.</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descr="globe1.jpg"/>
          <p:cNvPicPr>
            <a:picLocks noGrp="1" noChangeAspect="1"/>
          </p:cNvPicPr>
          <p:nvPr>
            <p:ph sz="half" idx="1"/>
          </p:nvPr>
        </p:nvPicPr>
        <p:blipFill>
          <a:blip r:embed="rId2" cstate="print"/>
          <a:stretch>
            <a:fillRect/>
          </a:stretch>
        </p:blipFill>
        <p:spPr>
          <a:xfrm>
            <a:off x="616400" y="1717040"/>
            <a:ext cx="2043800" cy="1524000"/>
          </a:xfrm>
          <a:ln w="31750">
            <a:solidFill>
              <a:schemeClr val="accent6">
                <a:lumMod val="50000"/>
              </a:schemeClr>
            </a:solidFill>
          </a:ln>
        </p:spPr>
      </p:pic>
      <p:sp>
        <p:nvSpPr>
          <p:cNvPr id="8" name="Content Placeholder 7"/>
          <p:cNvSpPr>
            <a:spLocks noGrp="1"/>
          </p:cNvSpPr>
          <p:nvPr>
            <p:ph sz="half" idx="2"/>
          </p:nvPr>
        </p:nvSpPr>
        <p:spPr/>
        <p:txBody>
          <a:bodyPr/>
          <a:lstStyle/>
          <a:p>
            <a:r>
              <a:rPr lang="en-US" dirty="0" smtClean="0"/>
              <a:t>A placeholder for text for the first picture</a:t>
            </a:r>
          </a:p>
          <a:p>
            <a:pPr lvl="2">
              <a:lnSpc>
                <a:spcPts val="2000"/>
              </a:lnSpc>
            </a:pPr>
            <a:r>
              <a:rPr lang="en-US" dirty="0" smtClean="0"/>
              <a:t>More information can be added here by changing this text.</a:t>
            </a:r>
            <a:endParaRPr lang="en-US" dirty="0"/>
          </a:p>
        </p:txBody>
      </p:sp>
      <p:sp>
        <p:nvSpPr>
          <p:cNvPr id="6" name="Title 5"/>
          <p:cNvSpPr>
            <a:spLocks noGrp="1"/>
          </p:cNvSpPr>
          <p:nvPr>
            <p:ph type="title"/>
          </p:nvPr>
        </p:nvSpPr>
        <p:spPr/>
        <p:txBody>
          <a:bodyPr/>
          <a:lstStyle/>
          <a:p>
            <a:r>
              <a:rPr lang="en-US" dirty="0" smtClean="0"/>
              <a:t>Two Picture Page Layout</a:t>
            </a:r>
            <a:endParaRPr lang="en-US" dirty="0"/>
          </a:p>
        </p:txBody>
      </p:sp>
      <p:sp>
        <p:nvSpPr>
          <p:cNvPr id="9" name="Text Placeholder 8"/>
          <p:cNvSpPr>
            <a:spLocks noGrp="1"/>
          </p:cNvSpPr>
          <p:nvPr>
            <p:ph type="body" sz="quarter" idx="13"/>
          </p:nvPr>
        </p:nvSpPr>
        <p:spPr/>
        <p:txBody>
          <a:bodyPr/>
          <a:lstStyle/>
          <a:p>
            <a:r>
              <a:rPr lang="en-US" dirty="0" smtClean="0"/>
              <a:t>A second line of text here</a:t>
            </a:r>
            <a:endParaRPr lang="en-US" dirty="0"/>
          </a:p>
        </p:txBody>
      </p:sp>
      <p:sp>
        <p:nvSpPr>
          <p:cNvPr id="11" name="Content Placeholder 10"/>
          <p:cNvSpPr>
            <a:spLocks noGrp="1"/>
          </p:cNvSpPr>
          <p:nvPr>
            <p:ph sz="half" idx="15"/>
          </p:nvPr>
        </p:nvSpPr>
        <p:spPr/>
        <p:txBody>
          <a:bodyPr>
            <a:normAutofit fontScale="92500"/>
          </a:bodyPr>
          <a:lstStyle/>
          <a:p>
            <a:r>
              <a:rPr lang="en-US" dirty="0" smtClean="0"/>
              <a:t>A placeholder for the second picture</a:t>
            </a:r>
          </a:p>
          <a:p>
            <a:pPr lvl="2">
              <a:lnSpc>
                <a:spcPts val="2000"/>
              </a:lnSpc>
            </a:pPr>
            <a:r>
              <a:rPr lang="en-US" dirty="0" smtClean="0"/>
              <a:t>More information can be added here by changing this text.</a:t>
            </a:r>
          </a:p>
          <a:p>
            <a:pPr lvl="2">
              <a:lnSpc>
                <a:spcPts val="2000"/>
              </a:lnSpc>
            </a:pPr>
            <a:r>
              <a:rPr lang="en-US" dirty="0" smtClean="0"/>
              <a:t>Make changes to this text.</a:t>
            </a:r>
            <a:endParaRPr lang="en-US" dirty="0"/>
          </a:p>
        </p:txBody>
      </p:sp>
      <p:pic>
        <p:nvPicPr>
          <p:cNvPr id="14" name="Content Placeholder 11" descr="globe1.jpg"/>
          <p:cNvPicPr>
            <a:picLocks noChangeAspect="1"/>
          </p:cNvPicPr>
          <p:nvPr/>
        </p:nvPicPr>
        <p:blipFill>
          <a:blip r:embed="rId3" cstate="print"/>
          <a:stretch>
            <a:fillRect/>
          </a:stretch>
        </p:blipFill>
        <p:spPr>
          <a:xfrm>
            <a:off x="609600" y="3399277"/>
            <a:ext cx="2043800" cy="1512325"/>
          </a:xfrm>
          <a:prstGeom prst="rect">
            <a:avLst/>
          </a:prstGeom>
          <a:ln w="31750">
            <a:solidFill>
              <a:schemeClr val="accent6">
                <a:lumMod val="50000"/>
              </a:schemeClr>
            </a:solid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Three Picture Page Layout</a:t>
            </a:r>
            <a:endParaRPr lang="en-US" dirty="0"/>
          </a:p>
        </p:txBody>
      </p:sp>
      <p:sp>
        <p:nvSpPr>
          <p:cNvPr id="11" name="Text Placeholder 10"/>
          <p:cNvSpPr>
            <a:spLocks noGrp="1"/>
          </p:cNvSpPr>
          <p:nvPr>
            <p:ph type="body" sz="quarter" idx="13"/>
          </p:nvPr>
        </p:nvSpPr>
        <p:spPr/>
        <p:txBody>
          <a:bodyPr/>
          <a:lstStyle/>
          <a:p>
            <a:r>
              <a:rPr lang="en-US" dirty="0" smtClean="0"/>
              <a:t>A second line of text may go here.</a:t>
            </a:r>
            <a:endParaRPr lang="en-US" dirty="0"/>
          </a:p>
        </p:txBody>
      </p:sp>
      <p:sp>
        <p:nvSpPr>
          <p:cNvPr id="9" name="Content Placeholder 8"/>
          <p:cNvSpPr>
            <a:spLocks noGrp="1"/>
          </p:cNvSpPr>
          <p:nvPr>
            <p:ph sz="half" idx="1"/>
          </p:nvPr>
        </p:nvSpPr>
        <p:spPr/>
        <p:txBody>
          <a:bodyPr/>
          <a:lstStyle/>
          <a:p>
            <a:r>
              <a:rPr lang="en-US" dirty="0" smtClean="0"/>
              <a:t>A description of the first picture.  You may change this text.</a:t>
            </a:r>
            <a:endParaRPr lang="en-US" dirty="0"/>
          </a:p>
        </p:txBody>
      </p:sp>
      <p:sp>
        <p:nvSpPr>
          <p:cNvPr id="10" name="Content Placeholder 9"/>
          <p:cNvSpPr>
            <a:spLocks noGrp="1"/>
          </p:cNvSpPr>
          <p:nvPr>
            <p:ph sz="half" idx="2"/>
          </p:nvPr>
        </p:nvSpPr>
        <p:spPr/>
        <p:txBody>
          <a:bodyPr/>
          <a:lstStyle/>
          <a:p>
            <a:r>
              <a:rPr lang="en-US" dirty="0" smtClean="0"/>
              <a:t>A description of the second picture.  You may change this text.</a:t>
            </a:r>
            <a:endParaRPr lang="en-US" dirty="0"/>
          </a:p>
          <a:p>
            <a:endParaRPr lang="en-US" dirty="0"/>
          </a:p>
          <a:p>
            <a:r>
              <a:rPr lang="en-US" dirty="0" smtClean="0"/>
              <a:t>This is a text placeholder, you may change or delete this text.</a:t>
            </a:r>
          </a:p>
        </p:txBody>
      </p:sp>
      <p:sp>
        <p:nvSpPr>
          <p:cNvPr id="12" name="Content Placeholder 11"/>
          <p:cNvSpPr>
            <a:spLocks noGrp="1"/>
          </p:cNvSpPr>
          <p:nvPr>
            <p:ph sz="half" idx="14"/>
          </p:nvPr>
        </p:nvSpPr>
        <p:spPr/>
        <p:txBody>
          <a:bodyPr/>
          <a:lstStyle/>
          <a:p>
            <a:r>
              <a:rPr lang="en-US" dirty="0" smtClean="0"/>
              <a:t>A description of the third picture.  You may change this text.</a:t>
            </a:r>
          </a:p>
          <a:p>
            <a:endParaRPr lang="en-US" dirty="0" smtClean="0"/>
          </a:p>
          <a:p>
            <a:r>
              <a:rPr lang="en-US" dirty="0" smtClean="0"/>
              <a:t>This is a text placeholder, you may change or delete this text.</a:t>
            </a:r>
          </a:p>
          <a:p>
            <a:endParaRPr lang="en-US" dirty="0"/>
          </a:p>
        </p:txBody>
      </p:sp>
      <p:pic>
        <p:nvPicPr>
          <p:cNvPr id="16" name="Content Placeholder 15" descr="globe1.jpg"/>
          <p:cNvPicPr>
            <a:picLocks noGrp="1" noChangeAspect="1"/>
          </p:cNvPicPr>
          <p:nvPr>
            <p:ph sz="half" idx="15"/>
          </p:nvPr>
        </p:nvPicPr>
        <p:blipFill>
          <a:blip r:embed="rId2" cstate="print"/>
          <a:stretch>
            <a:fillRect/>
          </a:stretch>
        </p:blipFill>
        <p:spPr>
          <a:xfrm>
            <a:off x="684485" y="1752600"/>
            <a:ext cx="2288630" cy="1706563"/>
          </a:xfrm>
        </p:spPr>
      </p:pic>
      <p:pic>
        <p:nvPicPr>
          <p:cNvPr id="17" name="Content Placeholder 16" descr="recycle.png"/>
          <p:cNvPicPr>
            <a:picLocks noGrp="1" noChangeAspect="1"/>
          </p:cNvPicPr>
          <p:nvPr>
            <p:ph sz="half" idx="16"/>
          </p:nvPr>
        </p:nvPicPr>
        <p:blipFill>
          <a:blip r:embed="rId3" cstate="print"/>
          <a:stretch>
            <a:fillRect/>
          </a:stretch>
        </p:blipFill>
        <p:spPr>
          <a:xfrm>
            <a:off x="3456951" y="1752600"/>
            <a:ext cx="2306298" cy="1706563"/>
          </a:xfrm>
        </p:spPr>
      </p:pic>
      <p:pic>
        <p:nvPicPr>
          <p:cNvPr id="18" name="Content Placeholder 17" descr="earth_crack.png"/>
          <p:cNvPicPr>
            <a:picLocks noGrp="1" noChangeAspect="1"/>
          </p:cNvPicPr>
          <p:nvPr>
            <p:ph sz="half" idx="17"/>
          </p:nvPr>
        </p:nvPicPr>
        <p:blipFill>
          <a:blip r:embed="rId4" cstate="print"/>
          <a:stretch>
            <a:fillRect/>
          </a:stretch>
        </p:blipFill>
        <p:spPr>
          <a:xfrm>
            <a:off x="6310932" y="1752600"/>
            <a:ext cx="2160935" cy="1706563"/>
          </a:xfrm>
        </p:spPr>
      </p:pic>
      <p:sp>
        <p:nvSpPr>
          <p:cNvPr id="21" name="Notched Right Arrow 20"/>
          <p:cNvSpPr/>
          <p:nvPr/>
        </p:nvSpPr>
        <p:spPr>
          <a:xfrm>
            <a:off x="2895600" y="2362200"/>
            <a:ext cx="609600" cy="60960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Notched Right Arrow 21"/>
          <p:cNvSpPr/>
          <p:nvPr/>
        </p:nvSpPr>
        <p:spPr>
          <a:xfrm>
            <a:off x="5715000" y="2362200"/>
            <a:ext cx="609600" cy="60960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8"/>
          <p:cNvSpPr>
            <a:spLocks noGrp="1"/>
          </p:cNvSpPr>
          <p:nvPr>
            <p:ph type="body" sz="half" idx="2"/>
          </p:nvPr>
        </p:nvSpPr>
        <p:spPr>
          <a:xfrm>
            <a:off x="457200" y="1752600"/>
            <a:ext cx="3008313" cy="4373563"/>
          </a:xfrm>
        </p:spPr>
        <p:txBody>
          <a:bodyPr/>
          <a:lstStyle/>
          <a:p>
            <a:r>
              <a:rPr lang="en-US" dirty="0" smtClean="0"/>
              <a:t>Here is the description of the table.  You may change or delete this text as you wish.</a:t>
            </a:r>
          </a:p>
          <a:p>
            <a:endParaRPr lang="en-US" dirty="0" smtClean="0"/>
          </a:p>
          <a:p>
            <a:r>
              <a:rPr lang="en-US" dirty="0" smtClean="0"/>
              <a:t>This chart is compatible with PowerPoint 97 to 2007.</a:t>
            </a:r>
          </a:p>
          <a:p>
            <a:endParaRPr lang="en-US" dirty="0" smtClean="0"/>
          </a:p>
          <a:p>
            <a:r>
              <a:rPr lang="en-US" dirty="0" smtClean="0"/>
              <a:t>Here is a placeholder for more text and description of the chart.  Changing this text will not interfere with the formatting of this template.</a:t>
            </a:r>
          </a:p>
          <a:p>
            <a:endParaRPr lang="en-US" dirty="0"/>
          </a:p>
        </p:txBody>
      </p:sp>
      <p:sp>
        <p:nvSpPr>
          <p:cNvPr id="13" name="Title 6"/>
          <p:cNvSpPr>
            <a:spLocks noGrp="1"/>
          </p:cNvSpPr>
          <p:nvPr>
            <p:ph type="title"/>
          </p:nvPr>
        </p:nvSpPr>
        <p:spPr>
          <a:xfrm>
            <a:off x="609600" y="428400"/>
            <a:ext cx="8229600" cy="639762"/>
          </a:xfrm>
        </p:spPr>
        <p:txBody>
          <a:bodyPr/>
          <a:lstStyle/>
          <a:p>
            <a:r>
              <a:rPr lang="en-US" dirty="0" smtClean="0"/>
              <a:t>Table Page Layout</a:t>
            </a:r>
            <a:endParaRPr lang="en-US" dirty="0"/>
          </a:p>
        </p:txBody>
      </p:sp>
      <p:sp>
        <p:nvSpPr>
          <p:cNvPr id="14" name="Text Placeholder 9"/>
          <p:cNvSpPr>
            <a:spLocks noGrp="1"/>
          </p:cNvSpPr>
          <p:nvPr>
            <p:ph type="body" sz="quarter" idx="13"/>
          </p:nvPr>
        </p:nvSpPr>
        <p:spPr>
          <a:xfrm>
            <a:off x="631200" y="914400"/>
            <a:ext cx="8153400" cy="457200"/>
          </a:xfrm>
        </p:spPr>
        <p:txBody>
          <a:bodyPr/>
          <a:lstStyle/>
          <a:p>
            <a:r>
              <a:rPr lang="en-US" dirty="0" smtClean="0"/>
              <a:t>A second line of text can go here.</a:t>
            </a:r>
            <a:endParaRPr lang="en-US" dirty="0"/>
          </a:p>
        </p:txBody>
      </p:sp>
      <p:graphicFrame>
        <p:nvGraphicFramePr>
          <p:cNvPr id="15" name="Content Placeholder 4"/>
          <p:cNvGraphicFramePr>
            <a:graphicFrameLocks/>
          </p:cNvGraphicFramePr>
          <p:nvPr/>
        </p:nvGraphicFramePr>
        <p:xfrm>
          <a:off x="3733800" y="1752600"/>
          <a:ext cx="5257799" cy="3931920"/>
        </p:xfrm>
        <a:graphic>
          <a:graphicData uri="http://schemas.openxmlformats.org/drawingml/2006/table">
            <a:tbl>
              <a:tblPr firstRow="1" bandRow="1">
                <a:effectLst/>
                <a:tableStyleId>{F5AB1C69-6EDB-4FF4-983F-18BD219EF322}</a:tableStyleId>
              </a:tblPr>
              <a:tblGrid>
                <a:gridCol w="1981200"/>
                <a:gridCol w="816529"/>
                <a:gridCol w="820024"/>
                <a:gridCol w="771786"/>
                <a:gridCol w="868260"/>
              </a:tblGrid>
              <a:tr h="457200">
                <a:tc>
                  <a:txBody>
                    <a:bodyPr/>
                    <a:lstStyle/>
                    <a:p>
                      <a:r>
                        <a:rPr lang="en-US" dirty="0" smtClean="0"/>
                        <a:t>Geographic Region</a:t>
                      </a:r>
                      <a:endParaRPr lang="en-US" dirty="0"/>
                    </a:p>
                  </a:txBody>
                  <a:tcPr marT="137160">
                    <a:solidFill>
                      <a:schemeClr val="tx1">
                        <a:lumMod val="50000"/>
                        <a:lumOff val="50000"/>
                        <a:alpha val="86000"/>
                      </a:schemeClr>
                    </a:solidFill>
                  </a:tcPr>
                </a:tc>
                <a:tc>
                  <a:txBody>
                    <a:bodyPr/>
                    <a:lstStyle/>
                    <a:p>
                      <a:pPr algn="ctr"/>
                      <a:r>
                        <a:rPr lang="en-US" dirty="0" smtClean="0"/>
                        <a:t>Q1</a:t>
                      </a:r>
                      <a:endParaRPr lang="en-US" dirty="0"/>
                    </a:p>
                  </a:txBody>
                  <a:tcPr marT="137160">
                    <a:solidFill>
                      <a:schemeClr val="bg1">
                        <a:lumMod val="75000"/>
                        <a:alpha val="86000"/>
                      </a:schemeClr>
                    </a:solidFill>
                  </a:tcPr>
                </a:tc>
                <a:tc>
                  <a:txBody>
                    <a:bodyPr/>
                    <a:lstStyle/>
                    <a:p>
                      <a:pPr algn="ctr"/>
                      <a:r>
                        <a:rPr lang="en-US" dirty="0" smtClean="0"/>
                        <a:t>Q2</a:t>
                      </a:r>
                      <a:endParaRPr lang="en-US" dirty="0"/>
                    </a:p>
                  </a:txBody>
                  <a:tcPr marT="137160">
                    <a:solidFill>
                      <a:schemeClr val="bg1">
                        <a:lumMod val="75000"/>
                        <a:alpha val="86000"/>
                      </a:schemeClr>
                    </a:solidFill>
                  </a:tcPr>
                </a:tc>
                <a:tc>
                  <a:txBody>
                    <a:bodyPr/>
                    <a:lstStyle/>
                    <a:p>
                      <a:pPr algn="ctr"/>
                      <a:r>
                        <a:rPr lang="en-US" dirty="0" smtClean="0"/>
                        <a:t>Q3</a:t>
                      </a:r>
                      <a:endParaRPr lang="en-US" dirty="0"/>
                    </a:p>
                  </a:txBody>
                  <a:tcPr marT="137160">
                    <a:solidFill>
                      <a:schemeClr val="bg1">
                        <a:lumMod val="75000"/>
                        <a:alpha val="86000"/>
                      </a:schemeClr>
                    </a:solidFill>
                  </a:tcPr>
                </a:tc>
                <a:tc>
                  <a:txBody>
                    <a:bodyPr/>
                    <a:lstStyle/>
                    <a:p>
                      <a:pPr algn="ctr"/>
                      <a:r>
                        <a:rPr lang="en-US" dirty="0" smtClean="0"/>
                        <a:t>Q4</a:t>
                      </a:r>
                      <a:endParaRPr lang="en-US" dirty="0"/>
                    </a:p>
                  </a:txBody>
                  <a:tcPr marT="137160">
                    <a:solidFill>
                      <a:schemeClr val="bg1">
                        <a:lumMod val="75000"/>
                        <a:alpha val="86000"/>
                      </a:schemeClr>
                    </a:solidFill>
                  </a:tcPr>
                </a:tc>
              </a:tr>
              <a:tr h="409575">
                <a:tc>
                  <a:txBody>
                    <a:bodyPr/>
                    <a:lstStyle/>
                    <a:p>
                      <a:r>
                        <a:rPr lang="en-US" dirty="0" smtClean="0"/>
                        <a:t>United</a:t>
                      </a:r>
                      <a:r>
                        <a:rPr lang="en-US" baseline="0" dirty="0" smtClean="0"/>
                        <a:t> States</a:t>
                      </a:r>
                      <a:endParaRPr lang="en-US" dirty="0"/>
                    </a:p>
                  </a:txBody>
                  <a:tcPr marT="137160">
                    <a:solidFill>
                      <a:schemeClr val="bg1">
                        <a:lumMod val="75000"/>
                        <a:alpha val="86000"/>
                      </a:schemeClr>
                    </a:solidFill>
                  </a:tcPr>
                </a:tc>
                <a:tc>
                  <a:txBody>
                    <a:bodyPr/>
                    <a:lstStyle/>
                    <a:p>
                      <a:pPr algn="ctr"/>
                      <a:r>
                        <a:rPr lang="en-US" dirty="0" smtClean="0"/>
                        <a:t>1254</a:t>
                      </a:r>
                      <a:endParaRPr lang="en-US" dirty="0"/>
                    </a:p>
                  </a:txBody>
                  <a:tcPr marT="137160">
                    <a:solidFill>
                      <a:schemeClr val="tx2">
                        <a:lumMod val="40000"/>
                        <a:lumOff val="60000"/>
                        <a:alpha val="86000"/>
                      </a:schemeClr>
                    </a:solidFill>
                  </a:tcPr>
                </a:tc>
                <a:tc>
                  <a:txBody>
                    <a:bodyPr/>
                    <a:lstStyle/>
                    <a:p>
                      <a:pPr algn="ctr"/>
                      <a:r>
                        <a:rPr lang="en-US" dirty="0" smtClean="0"/>
                        <a:t>1254</a:t>
                      </a:r>
                      <a:endParaRPr lang="en-US" dirty="0"/>
                    </a:p>
                  </a:txBody>
                  <a:tcPr marT="137160">
                    <a:solidFill>
                      <a:schemeClr val="tx2">
                        <a:lumMod val="40000"/>
                        <a:lumOff val="60000"/>
                        <a:alpha val="86000"/>
                      </a:schemeClr>
                    </a:solidFill>
                  </a:tcPr>
                </a:tc>
                <a:tc>
                  <a:txBody>
                    <a:bodyPr/>
                    <a:lstStyle/>
                    <a:p>
                      <a:pPr algn="ctr"/>
                      <a:r>
                        <a:rPr lang="en-US" dirty="0" smtClean="0"/>
                        <a:t>1254</a:t>
                      </a:r>
                      <a:endParaRPr lang="en-US" dirty="0"/>
                    </a:p>
                  </a:txBody>
                  <a:tcPr marT="137160">
                    <a:solidFill>
                      <a:schemeClr val="tx2">
                        <a:lumMod val="40000"/>
                        <a:lumOff val="60000"/>
                        <a:alpha val="86000"/>
                      </a:schemeClr>
                    </a:solidFill>
                  </a:tcPr>
                </a:tc>
                <a:tc>
                  <a:txBody>
                    <a:bodyPr/>
                    <a:lstStyle/>
                    <a:p>
                      <a:pPr algn="ctr"/>
                      <a:r>
                        <a:rPr lang="en-US" dirty="0" smtClean="0"/>
                        <a:t>1254</a:t>
                      </a:r>
                      <a:endParaRPr lang="en-US" dirty="0"/>
                    </a:p>
                  </a:txBody>
                  <a:tcPr marT="137160">
                    <a:solidFill>
                      <a:schemeClr val="tx2">
                        <a:lumMod val="40000"/>
                        <a:lumOff val="60000"/>
                        <a:alpha val="86000"/>
                      </a:schemeClr>
                    </a:solidFill>
                  </a:tcPr>
                </a:tc>
              </a:tr>
              <a:tr h="409575">
                <a:tc>
                  <a:txBody>
                    <a:bodyPr/>
                    <a:lstStyle/>
                    <a:p>
                      <a:r>
                        <a:rPr lang="en-US" dirty="0" smtClean="0"/>
                        <a:t>Europe</a:t>
                      </a:r>
                      <a:r>
                        <a:rPr lang="en-US" baseline="0" dirty="0" smtClean="0"/>
                        <a:t> and Asia</a:t>
                      </a:r>
                      <a:endParaRPr lang="en-US" dirty="0"/>
                    </a:p>
                  </a:txBody>
                  <a:tcPr marT="137160">
                    <a:solidFill>
                      <a:schemeClr val="bg1">
                        <a:lumMod val="85000"/>
                        <a:alpha val="86000"/>
                      </a:schemeClr>
                    </a:solidFill>
                  </a:tcPr>
                </a:tc>
                <a:tc>
                  <a:txBody>
                    <a:bodyPr/>
                    <a:lstStyle/>
                    <a:p>
                      <a:pPr algn="ctr"/>
                      <a:r>
                        <a:rPr lang="en-US" dirty="0" smtClean="0"/>
                        <a:t>324</a:t>
                      </a:r>
                      <a:endParaRPr lang="en-US" dirty="0"/>
                    </a:p>
                  </a:txBody>
                  <a:tcPr marT="137160">
                    <a:solidFill>
                      <a:schemeClr val="accent3">
                        <a:tint val="40000"/>
                        <a:alpha val="86000"/>
                      </a:schemeClr>
                    </a:solidFill>
                  </a:tcPr>
                </a:tc>
                <a:tc>
                  <a:txBody>
                    <a:bodyPr/>
                    <a:lstStyle/>
                    <a:p>
                      <a:pPr algn="ctr"/>
                      <a:r>
                        <a:rPr lang="en-US" dirty="0" smtClean="0"/>
                        <a:t>324</a:t>
                      </a:r>
                      <a:endParaRPr lang="en-US" dirty="0"/>
                    </a:p>
                  </a:txBody>
                  <a:tcPr marT="137160">
                    <a:solidFill>
                      <a:schemeClr val="accent3">
                        <a:tint val="40000"/>
                        <a:alpha val="86000"/>
                      </a:schemeClr>
                    </a:solidFill>
                  </a:tcPr>
                </a:tc>
                <a:tc>
                  <a:txBody>
                    <a:bodyPr/>
                    <a:lstStyle/>
                    <a:p>
                      <a:pPr algn="ctr"/>
                      <a:r>
                        <a:rPr lang="en-US" dirty="0" smtClean="0"/>
                        <a:t>324</a:t>
                      </a:r>
                      <a:endParaRPr lang="en-US" dirty="0"/>
                    </a:p>
                  </a:txBody>
                  <a:tcPr marT="137160">
                    <a:solidFill>
                      <a:schemeClr val="accent3">
                        <a:tint val="40000"/>
                        <a:alpha val="86000"/>
                      </a:schemeClr>
                    </a:solidFill>
                  </a:tcPr>
                </a:tc>
                <a:tc>
                  <a:txBody>
                    <a:bodyPr/>
                    <a:lstStyle/>
                    <a:p>
                      <a:pPr algn="ctr"/>
                      <a:r>
                        <a:rPr lang="en-US" dirty="0" smtClean="0"/>
                        <a:t>324</a:t>
                      </a:r>
                      <a:endParaRPr lang="en-US" dirty="0"/>
                    </a:p>
                  </a:txBody>
                  <a:tcPr marT="137160">
                    <a:solidFill>
                      <a:schemeClr val="accent3">
                        <a:tint val="40000"/>
                        <a:alpha val="86000"/>
                      </a:schemeClr>
                    </a:solidFill>
                  </a:tcPr>
                </a:tc>
              </a:tr>
              <a:tr h="409575">
                <a:tc>
                  <a:txBody>
                    <a:bodyPr/>
                    <a:lstStyle/>
                    <a:p>
                      <a:r>
                        <a:rPr lang="en-US" dirty="0" smtClean="0"/>
                        <a:t>Australia</a:t>
                      </a:r>
                      <a:endParaRPr lang="en-US" dirty="0"/>
                    </a:p>
                  </a:txBody>
                  <a:tcPr marT="137160">
                    <a:solidFill>
                      <a:schemeClr val="bg1">
                        <a:lumMod val="75000"/>
                        <a:alpha val="86000"/>
                      </a:schemeClr>
                    </a:solidFill>
                  </a:tcPr>
                </a:tc>
                <a:tc>
                  <a:txBody>
                    <a:bodyPr/>
                    <a:lstStyle/>
                    <a:p>
                      <a:pPr algn="ctr"/>
                      <a:r>
                        <a:rPr lang="en-US" dirty="0" smtClean="0"/>
                        <a:t>32</a:t>
                      </a:r>
                      <a:endParaRPr lang="en-US" dirty="0"/>
                    </a:p>
                  </a:txBody>
                  <a:tcPr marT="137160">
                    <a:solidFill>
                      <a:schemeClr val="tx2">
                        <a:lumMod val="40000"/>
                        <a:lumOff val="60000"/>
                        <a:alpha val="86000"/>
                      </a:schemeClr>
                    </a:solidFill>
                  </a:tcPr>
                </a:tc>
                <a:tc>
                  <a:txBody>
                    <a:bodyPr/>
                    <a:lstStyle/>
                    <a:p>
                      <a:pPr algn="ctr"/>
                      <a:r>
                        <a:rPr lang="en-US" dirty="0" smtClean="0"/>
                        <a:t>32</a:t>
                      </a:r>
                      <a:endParaRPr lang="en-US" dirty="0"/>
                    </a:p>
                  </a:txBody>
                  <a:tcPr marT="137160">
                    <a:solidFill>
                      <a:schemeClr val="tx2">
                        <a:lumMod val="40000"/>
                        <a:lumOff val="60000"/>
                        <a:alpha val="86000"/>
                      </a:schemeClr>
                    </a:solidFill>
                  </a:tcPr>
                </a:tc>
                <a:tc>
                  <a:txBody>
                    <a:bodyPr/>
                    <a:lstStyle/>
                    <a:p>
                      <a:pPr algn="ctr"/>
                      <a:r>
                        <a:rPr lang="en-US" dirty="0" smtClean="0"/>
                        <a:t>32</a:t>
                      </a:r>
                      <a:endParaRPr lang="en-US" dirty="0"/>
                    </a:p>
                  </a:txBody>
                  <a:tcPr marT="137160">
                    <a:solidFill>
                      <a:schemeClr val="tx2">
                        <a:lumMod val="40000"/>
                        <a:lumOff val="60000"/>
                        <a:alpha val="86000"/>
                      </a:schemeClr>
                    </a:solidFill>
                  </a:tcPr>
                </a:tc>
                <a:tc>
                  <a:txBody>
                    <a:bodyPr/>
                    <a:lstStyle/>
                    <a:p>
                      <a:pPr algn="ctr"/>
                      <a:r>
                        <a:rPr lang="en-US" dirty="0" smtClean="0"/>
                        <a:t>32</a:t>
                      </a:r>
                      <a:endParaRPr lang="en-US" dirty="0"/>
                    </a:p>
                  </a:txBody>
                  <a:tcPr marT="137160">
                    <a:solidFill>
                      <a:schemeClr val="tx2">
                        <a:lumMod val="40000"/>
                        <a:lumOff val="60000"/>
                        <a:alpha val="86000"/>
                      </a:schemeClr>
                    </a:solidFill>
                  </a:tcPr>
                </a:tc>
              </a:tr>
              <a:tr h="409575">
                <a:tc>
                  <a:txBody>
                    <a:bodyPr/>
                    <a:lstStyle/>
                    <a:p>
                      <a:r>
                        <a:rPr lang="en-US" dirty="0" smtClean="0"/>
                        <a:t>South America</a:t>
                      </a:r>
                      <a:endParaRPr lang="en-US" dirty="0"/>
                    </a:p>
                  </a:txBody>
                  <a:tcPr marT="137160">
                    <a:solidFill>
                      <a:schemeClr val="bg1">
                        <a:lumMod val="85000"/>
                        <a:alpha val="86000"/>
                      </a:schemeClr>
                    </a:solidFill>
                  </a:tcPr>
                </a:tc>
                <a:tc>
                  <a:txBody>
                    <a:bodyPr/>
                    <a:lstStyle/>
                    <a:p>
                      <a:pPr algn="ctr"/>
                      <a:r>
                        <a:rPr lang="en-US" dirty="0" smtClean="0"/>
                        <a:t>2</a:t>
                      </a:r>
                      <a:endParaRPr lang="en-US" dirty="0"/>
                    </a:p>
                  </a:txBody>
                  <a:tcPr marT="137160">
                    <a:solidFill>
                      <a:schemeClr val="accent3">
                        <a:tint val="40000"/>
                        <a:alpha val="86000"/>
                      </a:schemeClr>
                    </a:solidFill>
                  </a:tcPr>
                </a:tc>
                <a:tc>
                  <a:txBody>
                    <a:bodyPr/>
                    <a:lstStyle/>
                    <a:p>
                      <a:pPr algn="ctr"/>
                      <a:r>
                        <a:rPr lang="en-US" dirty="0" smtClean="0"/>
                        <a:t>2</a:t>
                      </a:r>
                      <a:endParaRPr lang="en-US" dirty="0"/>
                    </a:p>
                  </a:txBody>
                  <a:tcPr marT="137160">
                    <a:solidFill>
                      <a:schemeClr val="accent3">
                        <a:tint val="40000"/>
                        <a:alpha val="86000"/>
                      </a:schemeClr>
                    </a:solidFill>
                  </a:tcPr>
                </a:tc>
                <a:tc>
                  <a:txBody>
                    <a:bodyPr/>
                    <a:lstStyle/>
                    <a:p>
                      <a:pPr algn="ctr"/>
                      <a:r>
                        <a:rPr lang="en-US" dirty="0" smtClean="0"/>
                        <a:t>2</a:t>
                      </a:r>
                      <a:endParaRPr lang="en-US" dirty="0"/>
                    </a:p>
                  </a:txBody>
                  <a:tcPr marT="137160">
                    <a:solidFill>
                      <a:schemeClr val="accent3">
                        <a:tint val="40000"/>
                        <a:alpha val="86000"/>
                      </a:schemeClr>
                    </a:solidFill>
                  </a:tcPr>
                </a:tc>
                <a:tc>
                  <a:txBody>
                    <a:bodyPr/>
                    <a:lstStyle/>
                    <a:p>
                      <a:pPr algn="ctr"/>
                      <a:r>
                        <a:rPr lang="en-US" dirty="0" smtClean="0"/>
                        <a:t>2</a:t>
                      </a:r>
                      <a:endParaRPr lang="en-US" dirty="0"/>
                    </a:p>
                  </a:txBody>
                  <a:tcPr marT="137160">
                    <a:solidFill>
                      <a:schemeClr val="accent3">
                        <a:tint val="40000"/>
                        <a:alpha val="86000"/>
                      </a:schemeClr>
                    </a:solidFill>
                  </a:tcPr>
                </a:tc>
              </a:tr>
              <a:tr h="409575">
                <a:tc>
                  <a:txBody>
                    <a:bodyPr/>
                    <a:lstStyle/>
                    <a:p>
                      <a:r>
                        <a:rPr lang="en-US" dirty="0" smtClean="0"/>
                        <a:t>Canada</a:t>
                      </a:r>
                      <a:endParaRPr lang="en-US" dirty="0"/>
                    </a:p>
                  </a:txBody>
                  <a:tcPr marT="137160">
                    <a:solidFill>
                      <a:schemeClr val="bg1">
                        <a:lumMod val="75000"/>
                        <a:alpha val="86000"/>
                      </a:schemeClr>
                    </a:solidFill>
                  </a:tcPr>
                </a:tc>
                <a:tc>
                  <a:txBody>
                    <a:bodyPr/>
                    <a:lstStyle/>
                    <a:p>
                      <a:pPr algn="ctr"/>
                      <a:r>
                        <a:rPr lang="en-US" dirty="0" smtClean="0"/>
                        <a:t>1</a:t>
                      </a:r>
                      <a:endParaRPr lang="en-US" dirty="0"/>
                    </a:p>
                  </a:txBody>
                  <a:tcPr marT="137160">
                    <a:solidFill>
                      <a:schemeClr val="tx2">
                        <a:lumMod val="40000"/>
                        <a:lumOff val="60000"/>
                        <a:alpha val="86000"/>
                      </a:schemeClr>
                    </a:solidFill>
                  </a:tcPr>
                </a:tc>
                <a:tc>
                  <a:txBody>
                    <a:bodyPr/>
                    <a:lstStyle/>
                    <a:p>
                      <a:pPr algn="ctr"/>
                      <a:r>
                        <a:rPr lang="en-US" dirty="0" smtClean="0"/>
                        <a:t>1</a:t>
                      </a:r>
                      <a:endParaRPr lang="en-US" dirty="0"/>
                    </a:p>
                  </a:txBody>
                  <a:tcPr marT="137160">
                    <a:solidFill>
                      <a:schemeClr val="tx2">
                        <a:lumMod val="40000"/>
                        <a:lumOff val="60000"/>
                        <a:alpha val="86000"/>
                      </a:schemeClr>
                    </a:solidFill>
                  </a:tcPr>
                </a:tc>
                <a:tc>
                  <a:txBody>
                    <a:bodyPr/>
                    <a:lstStyle/>
                    <a:p>
                      <a:pPr algn="ctr"/>
                      <a:r>
                        <a:rPr lang="en-US" dirty="0" smtClean="0"/>
                        <a:t>1</a:t>
                      </a:r>
                      <a:endParaRPr lang="en-US" dirty="0"/>
                    </a:p>
                  </a:txBody>
                  <a:tcPr marT="137160">
                    <a:solidFill>
                      <a:schemeClr val="tx2">
                        <a:lumMod val="40000"/>
                        <a:lumOff val="60000"/>
                        <a:alpha val="86000"/>
                      </a:schemeClr>
                    </a:solidFill>
                  </a:tcPr>
                </a:tc>
                <a:tc>
                  <a:txBody>
                    <a:bodyPr/>
                    <a:lstStyle/>
                    <a:p>
                      <a:pPr algn="ctr"/>
                      <a:r>
                        <a:rPr lang="en-US" dirty="0" smtClean="0"/>
                        <a:t>1</a:t>
                      </a:r>
                      <a:endParaRPr lang="en-US" dirty="0"/>
                    </a:p>
                  </a:txBody>
                  <a:tcPr marT="137160">
                    <a:solidFill>
                      <a:schemeClr val="tx2">
                        <a:lumMod val="40000"/>
                        <a:lumOff val="60000"/>
                        <a:alpha val="86000"/>
                      </a:schemeClr>
                    </a:solidFill>
                  </a:tcPr>
                </a:tc>
              </a:tr>
              <a:tr h="409575">
                <a:tc>
                  <a:txBody>
                    <a:bodyPr/>
                    <a:lstStyle/>
                    <a:p>
                      <a:r>
                        <a:rPr lang="en-US" dirty="0" smtClean="0"/>
                        <a:t>Mexico</a:t>
                      </a:r>
                      <a:endParaRPr lang="en-US" dirty="0"/>
                    </a:p>
                  </a:txBody>
                  <a:tcPr marT="137160">
                    <a:solidFill>
                      <a:schemeClr val="bg1">
                        <a:lumMod val="85000"/>
                        <a:alpha val="86000"/>
                      </a:schemeClr>
                    </a:solidFill>
                  </a:tcPr>
                </a:tc>
                <a:tc>
                  <a:txBody>
                    <a:bodyPr/>
                    <a:lstStyle/>
                    <a:p>
                      <a:pPr algn="ctr"/>
                      <a:r>
                        <a:rPr lang="en-US" dirty="0" smtClean="0"/>
                        <a:t>1</a:t>
                      </a:r>
                      <a:endParaRPr lang="en-US" dirty="0"/>
                    </a:p>
                  </a:txBody>
                  <a:tcPr marT="137160">
                    <a:solidFill>
                      <a:schemeClr val="accent3">
                        <a:tint val="40000"/>
                        <a:alpha val="86000"/>
                      </a:schemeClr>
                    </a:solidFill>
                  </a:tcPr>
                </a:tc>
                <a:tc>
                  <a:txBody>
                    <a:bodyPr/>
                    <a:lstStyle/>
                    <a:p>
                      <a:pPr algn="ctr"/>
                      <a:r>
                        <a:rPr lang="en-US" dirty="0" smtClean="0"/>
                        <a:t>1</a:t>
                      </a:r>
                      <a:endParaRPr lang="en-US" dirty="0"/>
                    </a:p>
                  </a:txBody>
                  <a:tcPr marT="137160">
                    <a:solidFill>
                      <a:schemeClr val="accent3">
                        <a:tint val="40000"/>
                        <a:alpha val="86000"/>
                      </a:schemeClr>
                    </a:solidFill>
                  </a:tcPr>
                </a:tc>
                <a:tc>
                  <a:txBody>
                    <a:bodyPr/>
                    <a:lstStyle/>
                    <a:p>
                      <a:pPr algn="ctr"/>
                      <a:r>
                        <a:rPr lang="en-US" dirty="0" smtClean="0"/>
                        <a:t>1</a:t>
                      </a:r>
                      <a:endParaRPr lang="en-US" dirty="0"/>
                    </a:p>
                  </a:txBody>
                  <a:tcPr marT="137160">
                    <a:solidFill>
                      <a:schemeClr val="accent3">
                        <a:tint val="40000"/>
                        <a:alpha val="86000"/>
                      </a:schemeClr>
                    </a:solidFill>
                  </a:tcPr>
                </a:tc>
                <a:tc>
                  <a:txBody>
                    <a:bodyPr/>
                    <a:lstStyle/>
                    <a:p>
                      <a:pPr algn="ctr"/>
                      <a:r>
                        <a:rPr lang="en-US" dirty="0" smtClean="0"/>
                        <a:t>1</a:t>
                      </a:r>
                      <a:endParaRPr lang="en-US" dirty="0"/>
                    </a:p>
                  </a:txBody>
                  <a:tcPr marT="137160">
                    <a:solidFill>
                      <a:schemeClr val="accent3">
                        <a:tint val="40000"/>
                        <a:alpha val="86000"/>
                      </a:schemeClr>
                    </a:solidFill>
                  </a:tcPr>
                </a:tc>
              </a:tr>
              <a:tr h="409575">
                <a:tc>
                  <a:txBody>
                    <a:bodyPr/>
                    <a:lstStyle/>
                    <a:p>
                      <a:r>
                        <a:rPr lang="en-US" b="1" dirty="0" smtClean="0"/>
                        <a:t>TOTALS</a:t>
                      </a:r>
                      <a:endParaRPr lang="en-US" b="1" dirty="0"/>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c>
                  <a:txBody>
                    <a:bodyPr/>
                    <a:lstStyle/>
                    <a:p>
                      <a:pPr algn="ctr"/>
                      <a:r>
                        <a:rPr lang="en-US" dirty="0" smtClean="0"/>
                        <a:t>1614</a:t>
                      </a:r>
                      <a:endParaRPr lang="en-US" dirty="0"/>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1614</a:t>
                      </a:r>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1614</a:t>
                      </a:r>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1614</a:t>
                      </a:r>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11"/>
          <p:cNvGraphicFramePr>
            <a:graphicFrameLocks noGrp="1"/>
          </p:cNvGraphicFramePr>
          <p:nvPr>
            <p:ph sz="half" idx="1"/>
          </p:nvPr>
        </p:nvGraphicFramePr>
        <p:xfrm>
          <a:off x="457200" y="1752600"/>
          <a:ext cx="4038600" cy="2874944"/>
        </p:xfrm>
        <a:graphic>
          <a:graphicData uri="http://schemas.openxmlformats.org/drawingml/2006/table">
            <a:tbl>
              <a:tblPr firstRow="1" bandRow="1">
                <a:tableStyleId>{284E427A-3D55-4303-BF80-6455036E1DE7}</a:tableStyleId>
              </a:tblPr>
              <a:tblGrid>
                <a:gridCol w="807720"/>
                <a:gridCol w="1097280"/>
                <a:gridCol w="685800"/>
                <a:gridCol w="762000"/>
                <a:gridCol w="685800"/>
              </a:tblGrid>
              <a:tr h="313267">
                <a:tc>
                  <a:txBody>
                    <a:bodyPr/>
                    <a:lstStyle/>
                    <a:p>
                      <a:pPr algn="ctr"/>
                      <a:r>
                        <a:rPr lang="en-US" sz="1000" baseline="0" smtClean="0"/>
                        <a:t>Quarter</a:t>
                      </a:r>
                      <a:endParaRPr lang="en-US" sz="1000" baseline="0" dirty="0"/>
                    </a:p>
                  </a:txBody>
                  <a:tcPr marB="18288"/>
                </a:tc>
                <a:tc>
                  <a:txBody>
                    <a:bodyPr/>
                    <a:lstStyle/>
                    <a:p>
                      <a:pPr algn="ctr"/>
                      <a:r>
                        <a:rPr lang="en-US" sz="1000" baseline="0" dirty="0" smtClean="0"/>
                        <a:t>North America</a:t>
                      </a:r>
                      <a:endParaRPr lang="en-US" sz="1000" baseline="0" dirty="0"/>
                    </a:p>
                  </a:txBody>
                  <a:tcPr marB="18288"/>
                </a:tc>
                <a:tc>
                  <a:txBody>
                    <a:bodyPr/>
                    <a:lstStyle/>
                    <a:p>
                      <a:pPr algn="ctr"/>
                      <a:r>
                        <a:rPr lang="en-US" sz="1000" baseline="0" dirty="0" smtClean="0"/>
                        <a:t>Asia</a:t>
                      </a:r>
                      <a:endParaRPr lang="en-US" sz="1000" baseline="0" dirty="0"/>
                    </a:p>
                  </a:txBody>
                  <a:tcPr marB="18288"/>
                </a:tc>
                <a:tc>
                  <a:txBody>
                    <a:bodyPr/>
                    <a:lstStyle/>
                    <a:p>
                      <a:pPr algn="ctr"/>
                      <a:r>
                        <a:rPr lang="en-US" sz="1000" baseline="0" dirty="0" smtClean="0"/>
                        <a:t>Europe</a:t>
                      </a:r>
                      <a:endParaRPr lang="en-US" sz="1000" baseline="0" dirty="0"/>
                    </a:p>
                  </a:txBody>
                  <a:tcPr marB="18288"/>
                </a:tc>
                <a:tc>
                  <a:txBody>
                    <a:bodyPr/>
                    <a:lstStyle/>
                    <a:p>
                      <a:pPr algn="ctr"/>
                      <a:r>
                        <a:rPr lang="en-US" sz="1000" baseline="0" dirty="0" smtClean="0"/>
                        <a:t>Australia</a:t>
                      </a:r>
                      <a:endParaRPr lang="en-US" sz="1000" baseline="0" dirty="0"/>
                    </a:p>
                  </a:txBody>
                  <a:tcPr marB="18288"/>
                </a:tc>
              </a:tr>
              <a:tr h="313267">
                <a:tc>
                  <a:txBody>
                    <a:bodyPr/>
                    <a:lstStyle/>
                    <a:p>
                      <a:pPr algn="ctr"/>
                      <a:r>
                        <a:rPr lang="en-US" sz="1000" baseline="0" dirty="0" smtClean="0"/>
                        <a:t>Q1 2009</a:t>
                      </a:r>
                      <a:endParaRPr lang="en-US" sz="1000" baseline="0" dirty="0"/>
                    </a:p>
                  </a:txBody>
                  <a:tcPr marB="18288"/>
                </a:tc>
                <a:tc>
                  <a:txBody>
                    <a:bodyPr/>
                    <a:lstStyle/>
                    <a:p>
                      <a:pPr algn="ctr"/>
                      <a:r>
                        <a:rPr lang="en-US" sz="1000" baseline="0" dirty="0" smtClean="0"/>
                        <a:t>123</a:t>
                      </a:r>
                      <a:endParaRPr lang="en-US" sz="1000" baseline="0" dirty="0"/>
                    </a:p>
                  </a:txBody>
                  <a:tcPr marB="18288"/>
                </a:tc>
                <a:tc>
                  <a:txBody>
                    <a:bodyPr/>
                    <a:lstStyle/>
                    <a:p>
                      <a:pPr algn="ctr"/>
                      <a:r>
                        <a:rPr lang="en-US" sz="1000" baseline="0" dirty="0" smtClean="0"/>
                        <a:t>34</a:t>
                      </a:r>
                      <a:endParaRPr lang="en-US" sz="1000" baseline="0" dirty="0"/>
                    </a:p>
                  </a:txBody>
                  <a:tcPr marB="18288"/>
                </a:tc>
                <a:tc>
                  <a:txBody>
                    <a:bodyPr/>
                    <a:lstStyle/>
                    <a:p>
                      <a:pPr algn="ctr"/>
                      <a:r>
                        <a:rPr lang="en-US" sz="1000" baseline="0" dirty="0" smtClean="0"/>
                        <a:t>45</a:t>
                      </a:r>
                      <a:endParaRPr lang="en-US" sz="1000" baseline="0" dirty="0"/>
                    </a:p>
                  </a:txBody>
                  <a:tcPr marB="18288"/>
                </a:tc>
                <a:tc>
                  <a:txBody>
                    <a:bodyPr/>
                    <a:lstStyle/>
                    <a:p>
                      <a:pPr algn="ctr"/>
                      <a:r>
                        <a:rPr lang="en-US" sz="1000" baseline="0" dirty="0" smtClean="0"/>
                        <a:t>10</a:t>
                      </a:r>
                      <a:endParaRPr lang="en-US" sz="1000" baseline="0" dirty="0"/>
                    </a:p>
                  </a:txBody>
                  <a:tcPr marB="18288"/>
                </a:tc>
              </a:tr>
              <a:tr h="313267">
                <a:tc>
                  <a:txBody>
                    <a:bodyPr/>
                    <a:lstStyle/>
                    <a:p>
                      <a:pPr algn="ctr"/>
                      <a:r>
                        <a:rPr lang="en-US" sz="1000" baseline="0" dirty="0" smtClean="0"/>
                        <a:t>Q2 2009</a:t>
                      </a:r>
                      <a:endParaRPr lang="en-US" sz="1000" baseline="0" dirty="0"/>
                    </a:p>
                  </a:txBody>
                  <a:tcPr marB="18288"/>
                </a:tc>
                <a:tc>
                  <a:txBody>
                    <a:bodyPr/>
                    <a:lstStyle/>
                    <a:p>
                      <a:pPr algn="ctr"/>
                      <a:r>
                        <a:rPr lang="en-US" sz="1000" baseline="0" dirty="0" smtClean="0"/>
                        <a:t>134</a:t>
                      </a:r>
                      <a:endParaRPr lang="en-US" sz="1000" baseline="0" dirty="0"/>
                    </a:p>
                  </a:txBody>
                  <a:tcPr marB="18288"/>
                </a:tc>
                <a:tc>
                  <a:txBody>
                    <a:bodyPr/>
                    <a:lstStyle/>
                    <a:p>
                      <a:pPr algn="ctr"/>
                      <a:r>
                        <a:rPr lang="en-US" sz="1000" baseline="0" dirty="0" smtClean="0"/>
                        <a:t>35</a:t>
                      </a:r>
                      <a:endParaRPr lang="en-US" sz="1000" baseline="0" dirty="0"/>
                    </a:p>
                  </a:txBody>
                  <a:tcPr marB="18288"/>
                </a:tc>
                <a:tc>
                  <a:txBody>
                    <a:bodyPr/>
                    <a:lstStyle/>
                    <a:p>
                      <a:pPr algn="ctr"/>
                      <a:r>
                        <a:rPr lang="en-US" sz="1000" baseline="0" dirty="0" smtClean="0"/>
                        <a:t>44</a:t>
                      </a:r>
                      <a:endParaRPr lang="en-US" sz="1000" baseline="0" dirty="0"/>
                    </a:p>
                  </a:txBody>
                  <a:tcPr marB="18288"/>
                </a:tc>
                <a:tc>
                  <a:txBody>
                    <a:bodyPr/>
                    <a:lstStyle/>
                    <a:p>
                      <a:pPr algn="ctr"/>
                      <a:r>
                        <a:rPr lang="en-US" sz="1000" baseline="0" dirty="0" smtClean="0"/>
                        <a:t>12</a:t>
                      </a:r>
                      <a:endParaRPr lang="en-US" sz="1000" baseline="0" dirty="0"/>
                    </a:p>
                  </a:txBody>
                  <a:tcPr marB="18288"/>
                </a:tc>
              </a:tr>
              <a:tr h="313267">
                <a:tc>
                  <a:txBody>
                    <a:bodyPr/>
                    <a:lstStyle/>
                    <a:p>
                      <a:pPr algn="ctr"/>
                      <a:r>
                        <a:rPr lang="en-US" sz="1000" baseline="0" dirty="0" smtClean="0"/>
                        <a:t>Q3 2009</a:t>
                      </a:r>
                      <a:endParaRPr lang="en-US" sz="1000" baseline="0" dirty="0"/>
                    </a:p>
                  </a:txBody>
                  <a:tcPr marB="18288"/>
                </a:tc>
                <a:tc>
                  <a:txBody>
                    <a:bodyPr/>
                    <a:lstStyle/>
                    <a:p>
                      <a:pPr algn="ctr"/>
                      <a:r>
                        <a:rPr lang="en-US" sz="1000" baseline="0" dirty="0" smtClean="0"/>
                        <a:t>150</a:t>
                      </a:r>
                      <a:endParaRPr lang="en-US" sz="1000" baseline="0" dirty="0"/>
                    </a:p>
                  </a:txBody>
                  <a:tcPr marB="18288"/>
                </a:tc>
                <a:tc>
                  <a:txBody>
                    <a:bodyPr/>
                    <a:lstStyle/>
                    <a:p>
                      <a:pPr algn="ctr"/>
                      <a:r>
                        <a:rPr lang="en-US" sz="1000" baseline="0" dirty="0" smtClean="0"/>
                        <a:t>45</a:t>
                      </a:r>
                      <a:endParaRPr lang="en-US" sz="1000" baseline="0" dirty="0"/>
                    </a:p>
                  </a:txBody>
                  <a:tcPr marB="18288"/>
                </a:tc>
                <a:tc>
                  <a:txBody>
                    <a:bodyPr/>
                    <a:lstStyle/>
                    <a:p>
                      <a:pPr algn="ctr"/>
                      <a:r>
                        <a:rPr lang="en-US" sz="1000" baseline="0" dirty="0" smtClean="0"/>
                        <a:t>50</a:t>
                      </a:r>
                      <a:endParaRPr lang="en-US" sz="1000" baseline="0" dirty="0"/>
                    </a:p>
                  </a:txBody>
                  <a:tcPr marB="18288"/>
                </a:tc>
                <a:tc>
                  <a:txBody>
                    <a:bodyPr/>
                    <a:lstStyle/>
                    <a:p>
                      <a:pPr algn="ctr"/>
                      <a:r>
                        <a:rPr lang="en-US" sz="1000" baseline="0" dirty="0" smtClean="0"/>
                        <a:t>14</a:t>
                      </a:r>
                      <a:endParaRPr lang="en-US" sz="1000" baseline="0" dirty="0"/>
                    </a:p>
                  </a:txBody>
                  <a:tcPr marB="18288"/>
                </a:tc>
              </a:tr>
              <a:tr h="313267">
                <a:tc>
                  <a:txBody>
                    <a:bodyPr/>
                    <a:lstStyle/>
                    <a:p>
                      <a:pPr algn="ctr"/>
                      <a:r>
                        <a:rPr lang="en-US" sz="1000" baseline="0" dirty="0" smtClean="0"/>
                        <a:t>Q4 2009</a:t>
                      </a:r>
                      <a:endParaRPr lang="en-US" sz="1000" baseline="0" dirty="0"/>
                    </a:p>
                  </a:txBody>
                  <a:tcPr marB="18288"/>
                </a:tc>
                <a:tc>
                  <a:txBody>
                    <a:bodyPr/>
                    <a:lstStyle/>
                    <a:p>
                      <a:pPr algn="ctr"/>
                      <a:r>
                        <a:rPr lang="en-US" sz="1000" baseline="0" dirty="0" smtClean="0"/>
                        <a:t>201</a:t>
                      </a:r>
                      <a:endParaRPr lang="en-US" sz="1000" baseline="0" dirty="0"/>
                    </a:p>
                  </a:txBody>
                  <a:tcPr marB="18288"/>
                </a:tc>
                <a:tc>
                  <a:txBody>
                    <a:bodyPr/>
                    <a:lstStyle/>
                    <a:p>
                      <a:pPr algn="ctr"/>
                      <a:r>
                        <a:rPr lang="en-US" sz="1000" baseline="0" dirty="0" smtClean="0"/>
                        <a:t>55</a:t>
                      </a:r>
                      <a:endParaRPr lang="en-US" sz="1000" baseline="0" dirty="0"/>
                    </a:p>
                  </a:txBody>
                  <a:tcPr marB="18288"/>
                </a:tc>
                <a:tc>
                  <a:txBody>
                    <a:bodyPr/>
                    <a:lstStyle/>
                    <a:p>
                      <a:pPr algn="ctr"/>
                      <a:r>
                        <a:rPr lang="en-US" sz="1000" baseline="0" dirty="0" smtClean="0"/>
                        <a:t>60</a:t>
                      </a:r>
                      <a:endParaRPr lang="en-US" sz="1000" baseline="0" dirty="0"/>
                    </a:p>
                  </a:txBody>
                  <a:tcPr marB="18288"/>
                </a:tc>
                <a:tc>
                  <a:txBody>
                    <a:bodyPr/>
                    <a:lstStyle/>
                    <a:p>
                      <a:pPr algn="ctr"/>
                      <a:r>
                        <a:rPr lang="en-US" sz="1000" baseline="0" dirty="0" smtClean="0"/>
                        <a:t>18</a:t>
                      </a:r>
                      <a:endParaRPr lang="en-US" sz="1000" baseline="0" dirty="0"/>
                    </a:p>
                  </a:txBody>
                  <a:tcPr marB="18288"/>
                </a:tc>
              </a:tr>
              <a:tr h="313267">
                <a:tc>
                  <a:txBody>
                    <a:bodyPr/>
                    <a:lstStyle/>
                    <a:p>
                      <a:pPr algn="ctr"/>
                      <a:r>
                        <a:rPr lang="en-US" sz="1000" baseline="0" dirty="0" smtClean="0"/>
                        <a:t>Q1 2010</a:t>
                      </a:r>
                      <a:endParaRPr lang="en-US" sz="1000" baseline="0" dirty="0"/>
                    </a:p>
                  </a:txBody>
                  <a:tcPr marB="18288"/>
                </a:tc>
                <a:tc>
                  <a:txBody>
                    <a:bodyPr/>
                    <a:lstStyle/>
                    <a:p>
                      <a:pPr algn="ctr"/>
                      <a:r>
                        <a:rPr lang="en-US" sz="1000" baseline="0" dirty="0" smtClean="0"/>
                        <a:t>175</a:t>
                      </a:r>
                      <a:endParaRPr lang="en-US" sz="1000" baseline="0" dirty="0"/>
                    </a:p>
                  </a:txBody>
                  <a:tcPr marB="18288"/>
                </a:tc>
                <a:tc>
                  <a:txBody>
                    <a:bodyPr/>
                    <a:lstStyle/>
                    <a:p>
                      <a:pPr algn="ctr"/>
                      <a:r>
                        <a:rPr lang="en-US" sz="1000" baseline="0" dirty="0" smtClean="0"/>
                        <a:t>44</a:t>
                      </a:r>
                      <a:endParaRPr lang="en-US" sz="1000" baseline="0" dirty="0"/>
                    </a:p>
                  </a:txBody>
                  <a:tcPr marB="18288"/>
                </a:tc>
                <a:tc>
                  <a:txBody>
                    <a:bodyPr/>
                    <a:lstStyle/>
                    <a:p>
                      <a:pPr algn="ctr"/>
                      <a:r>
                        <a:rPr lang="en-US" sz="1000" baseline="0" dirty="0" smtClean="0"/>
                        <a:t>47</a:t>
                      </a:r>
                      <a:endParaRPr lang="en-US" sz="1000" baseline="0" dirty="0"/>
                    </a:p>
                  </a:txBody>
                  <a:tcPr marB="18288"/>
                </a:tc>
                <a:tc>
                  <a:txBody>
                    <a:bodyPr/>
                    <a:lstStyle/>
                    <a:p>
                      <a:pPr algn="ctr"/>
                      <a:r>
                        <a:rPr lang="en-US" sz="1000" baseline="0" dirty="0" smtClean="0"/>
                        <a:t>13</a:t>
                      </a:r>
                      <a:endParaRPr lang="en-US" sz="1000" baseline="0" dirty="0"/>
                    </a:p>
                  </a:txBody>
                  <a:tcPr marB="18288"/>
                </a:tc>
              </a:tr>
              <a:tr h="313267">
                <a:tc>
                  <a:txBody>
                    <a:bodyPr/>
                    <a:lstStyle/>
                    <a:p>
                      <a:pPr algn="ctr"/>
                      <a:r>
                        <a:rPr lang="en-US" sz="1000" baseline="0" dirty="0" smtClean="0"/>
                        <a:t>Q2 2010</a:t>
                      </a:r>
                      <a:endParaRPr lang="en-US" sz="1000" baseline="0" dirty="0"/>
                    </a:p>
                  </a:txBody>
                  <a:tcPr marB="18288"/>
                </a:tc>
                <a:tc>
                  <a:txBody>
                    <a:bodyPr/>
                    <a:lstStyle/>
                    <a:p>
                      <a:pPr algn="ctr"/>
                      <a:r>
                        <a:rPr lang="en-US" sz="1000" baseline="0" dirty="0" smtClean="0"/>
                        <a:t>180</a:t>
                      </a:r>
                      <a:endParaRPr lang="en-US" sz="1000" baseline="0" dirty="0"/>
                    </a:p>
                  </a:txBody>
                  <a:tcPr marB="18288"/>
                </a:tc>
                <a:tc>
                  <a:txBody>
                    <a:bodyPr/>
                    <a:lstStyle/>
                    <a:p>
                      <a:pPr algn="ctr"/>
                      <a:r>
                        <a:rPr lang="en-US" sz="1000" baseline="0" dirty="0" smtClean="0"/>
                        <a:t>48</a:t>
                      </a:r>
                      <a:endParaRPr lang="en-US" sz="1000" baseline="0" dirty="0"/>
                    </a:p>
                  </a:txBody>
                  <a:tcPr marB="18288"/>
                </a:tc>
                <a:tc>
                  <a:txBody>
                    <a:bodyPr/>
                    <a:lstStyle/>
                    <a:p>
                      <a:pPr algn="ctr"/>
                      <a:r>
                        <a:rPr lang="en-US" sz="1000" baseline="0" dirty="0" smtClean="0"/>
                        <a:t>52</a:t>
                      </a:r>
                      <a:endParaRPr lang="en-US" sz="1000" baseline="0" dirty="0"/>
                    </a:p>
                  </a:txBody>
                  <a:tcPr marB="18288"/>
                </a:tc>
                <a:tc>
                  <a:txBody>
                    <a:bodyPr/>
                    <a:lstStyle/>
                    <a:p>
                      <a:pPr algn="ctr"/>
                      <a:r>
                        <a:rPr lang="en-US" sz="1000" baseline="0" dirty="0" smtClean="0"/>
                        <a:t>14</a:t>
                      </a:r>
                      <a:endParaRPr lang="en-US" sz="1000" baseline="0" dirty="0"/>
                    </a:p>
                  </a:txBody>
                  <a:tcPr marB="18288"/>
                </a:tc>
              </a:tr>
              <a:tr h="313267">
                <a:tc>
                  <a:txBody>
                    <a:bodyPr/>
                    <a:lstStyle/>
                    <a:p>
                      <a:pPr algn="ctr"/>
                      <a:r>
                        <a:rPr lang="en-US" sz="1000" baseline="0" dirty="0" smtClean="0"/>
                        <a:t>Q3 2010</a:t>
                      </a:r>
                      <a:endParaRPr lang="en-US" sz="1000" baseline="0" dirty="0"/>
                    </a:p>
                  </a:txBody>
                  <a:tcPr marB="18288"/>
                </a:tc>
                <a:tc>
                  <a:txBody>
                    <a:bodyPr/>
                    <a:lstStyle/>
                    <a:p>
                      <a:pPr algn="ctr"/>
                      <a:r>
                        <a:rPr lang="en-US" sz="1000" baseline="0" dirty="0" smtClean="0"/>
                        <a:t>204</a:t>
                      </a:r>
                      <a:endParaRPr lang="en-US" sz="1000" baseline="0" dirty="0"/>
                    </a:p>
                  </a:txBody>
                  <a:tcPr marB="18288"/>
                </a:tc>
                <a:tc>
                  <a:txBody>
                    <a:bodyPr/>
                    <a:lstStyle/>
                    <a:p>
                      <a:pPr algn="ctr"/>
                      <a:r>
                        <a:rPr lang="en-US" sz="1000" baseline="0" dirty="0" smtClean="0"/>
                        <a:t>55</a:t>
                      </a:r>
                      <a:endParaRPr lang="en-US" sz="1000" baseline="0" dirty="0"/>
                    </a:p>
                  </a:txBody>
                  <a:tcPr marB="18288"/>
                </a:tc>
                <a:tc>
                  <a:txBody>
                    <a:bodyPr/>
                    <a:lstStyle/>
                    <a:p>
                      <a:pPr algn="ctr"/>
                      <a:r>
                        <a:rPr lang="en-US" sz="1000" baseline="0" dirty="0" smtClean="0"/>
                        <a:t>60</a:t>
                      </a:r>
                      <a:endParaRPr lang="en-US" sz="1000" baseline="0" dirty="0"/>
                    </a:p>
                  </a:txBody>
                  <a:tcPr marB="18288"/>
                </a:tc>
                <a:tc>
                  <a:txBody>
                    <a:bodyPr/>
                    <a:lstStyle/>
                    <a:p>
                      <a:pPr algn="ctr"/>
                      <a:r>
                        <a:rPr lang="en-US" sz="1000" baseline="0" smtClean="0"/>
                        <a:t>16</a:t>
                      </a:r>
                      <a:endParaRPr lang="en-US" sz="1000" baseline="0"/>
                    </a:p>
                  </a:txBody>
                  <a:tcPr marB="18288"/>
                </a:tc>
              </a:tr>
              <a:tr h="313267">
                <a:tc>
                  <a:txBody>
                    <a:bodyPr/>
                    <a:lstStyle/>
                    <a:p>
                      <a:pPr algn="ctr"/>
                      <a:r>
                        <a:rPr lang="en-US" sz="1000" baseline="0" dirty="0" smtClean="0"/>
                        <a:t>Q4 2010</a:t>
                      </a:r>
                      <a:endParaRPr lang="en-US" sz="1000" baseline="0" dirty="0"/>
                    </a:p>
                  </a:txBody>
                  <a:tcPr marB="18288"/>
                </a:tc>
                <a:tc>
                  <a:txBody>
                    <a:bodyPr/>
                    <a:lstStyle/>
                    <a:p>
                      <a:pPr algn="ctr"/>
                      <a:r>
                        <a:rPr lang="en-US" sz="1000" baseline="0" dirty="0" smtClean="0"/>
                        <a:t>250</a:t>
                      </a:r>
                      <a:endParaRPr lang="en-US" sz="1000" baseline="0" dirty="0"/>
                    </a:p>
                  </a:txBody>
                  <a:tcPr marB="18288"/>
                </a:tc>
                <a:tc>
                  <a:txBody>
                    <a:bodyPr/>
                    <a:lstStyle/>
                    <a:p>
                      <a:pPr algn="ctr"/>
                      <a:r>
                        <a:rPr lang="en-US" sz="1000" baseline="0" dirty="0" smtClean="0"/>
                        <a:t>62</a:t>
                      </a:r>
                      <a:endParaRPr lang="en-US" sz="1000" baseline="0" dirty="0"/>
                    </a:p>
                  </a:txBody>
                  <a:tcPr marB="18288"/>
                </a:tc>
                <a:tc>
                  <a:txBody>
                    <a:bodyPr/>
                    <a:lstStyle/>
                    <a:p>
                      <a:pPr algn="ctr"/>
                      <a:r>
                        <a:rPr lang="en-US" sz="1000" baseline="0" dirty="0" smtClean="0"/>
                        <a:t>70</a:t>
                      </a:r>
                      <a:endParaRPr lang="en-US" sz="1000" baseline="0" dirty="0"/>
                    </a:p>
                  </a:txBody>
                  <a:tcPr marB="18288"/>
                </a:tc>
                <a:tc>
                  <a:txBody>
                    <a:bodyPr/>
                    <a:lstStyle/>
                    <a:p>
                      <a:pPr algn="ctr"/>
                      <a:r>
                        <a:rPr lang="en-US" sz="1000" baseline="0" dirty="0" smtClean="0"/>
                        <a:t>20</a:t>
                      </a:r>
                      <a:endParaRPr lang="en-US" sz="1000" baseline="0" dirty="0"/>
                    </a:p>
                  </a:txBody>
                  <a:tcPr marB="18288"/>
                </a:tc>
              </a:tr>
            </a:tbl>
          </a:graphicData>
        </a:graphic>
      </p:graphicFrame>
      <p:sp>
        <p:nvSpPr>
          <p:cNvPr id="8" name="Title 7"/>
          <p:cNvSpPr>
            <a:spLocks noGrp="1"/>
          </p:cNvSpPr>
          <p:nvPr>
            <p:ph type="title"/>
          </p:nvPr>
        </p:nvSpPr>
        <p:spPr/>
        <p:txBody>
          <a:bodyPr/>
          <a:lstStyle/>
          <a:p>
            <a:r>
              <a:rPr lang="en-US" dirty="0" smtClean="0"/>
              <a:t>Comparison Table Layout</a:t>
            </a:r>
            <a:endParaRPr lang="en-US" dirty="0"/>
          </a:p>
        </p:txBody>
      </p:sp>
      <p:sp>
        <p:nvSpPr>
          <p:cNvPr id="11" name="Text Placeholder 10"/>
          <p:cNvSpPr>
            <a:spLocks noGrp="1"/>
          </p:cNvSpPr>
          <p:nvPr>
            <p:ph type="body" sz="quarter" idx="13"/>
          </p:nvPr>
        </p:nvSpPr>
        <p:spPr/>
        <p:txBody>
          <a:bodyPr/>
          <a:lstStyle/>
          <a:p>
            <a:r>
              <a:rPr lang="en-US" dirty="0" smtClean="0"/>
              <a:t>A second line of text can go here.</a:t>
            </a:r>
            <a:endParaRPr lang="en-US" dirty="0"/>
          </a:p>
        </p:txBody>
      </p:sp>
      <p:graphicFrame>
        <p:nvGraphicFramePr>
          <p:cNvPr id="13" name="Content Placeholder 11"/>
          <p:cNvGraphicFramePr>
            <a:graphicFrameLocks noGrp="1"/>
          </p:cNvGraphicFramePr>
          <p:nvPr>
            <p:ph sz="half" idx="1"/>
          </p:nvPr>
        </p:nvGraphicFramePr>
        <p:xfrm>
          <a:off x="4724400" y="1752600"/>
          <a:ext cx="4038600" cy="2874944"/>
        </p:xfrm>
        <a:graphic>
          <a:graphicData uri="http://schemas.openxmlformats.org/drawingml/2006/table">
            <a:tbl>
              <a:tblPr firstRow="1" bandRow="1">
                <a:tableStyleId>{69C7853C-536D-4A76-A0AE-DD22124D55A5}</a:tableStyleId>
              </a:tblPr>
              <a:tblGrid>
                <a:gridCol w="807720"/>
                <a:gridCol w="1097280"/>
                <a:gridCol w="685800"/>
                <a:gridCol w="762000"/>
                <a:gridCol w="685800"/>
              </a:tblGrid>
              <a:tr h="313267">
                <a:tc>
                  <a:txBody>
                    <a:bodyPr/>
                    <a:lstStyle/>
                    <a:p>
                      <a:pPr algn="ctr"/>
                      <a:r>
                        <a:rPr lang="en-US" sz="1000" baseline="0" dirty="0" smtClean="0"/>
                        <a:t>Quarter</a:t>
                      </a:r>
                      <a:endParaRPr lang="en-US" sz="1000" baseline="0" dirty="0"/>
                    </a:p>
                  </a:txBody>
                  <a:tcPr marB="18288"/>
                </a:tc>
                <a:tc>
                  <a:txBody>
                    <a:bodyPr/>
                    <a:lstStyle/>
                    <a:p>
                      <a:pPr algn="ctr"/>
                      <a:r>
                        <a:rPr lang="en-US" sz="1000" baseline="0" dirty="0" smtClean="0"/>
                        <a:t>North America</a:t>
                      </a:r>
                      <a:endParaRPr lang="en-US" sz="1000" baseline="0" dirty="0"/>
                    </a:p>
                  </a:txBody>
                  <a:tcPr marB="18288"/>
                </a:tc>
                <a:tc>
                  <a:txBody>
                    <a:bodyPr/>
                    <a:lstStyle/>
                    <a:p>
                      <a:pPr algn="ctr"/>
                      <a:r>
                        <a:rPr lang="en-US" sz="1000" baseline="0" dirty="0" smtClean="0"/>
                        <a:t>Asia</a:t>
                      </a:r>
                      <a:endParaRPr lang="en-US" sz="1000" baseline="0" dirty="0"/>
                    </a:p>
                  </a:txBody>
                  <a:tcPr marB="18288"/>
                </a:tc>
                <a:tc>
                  <a:txBody>
                    <a:bodyPr/>
                    <a:lstStyle/>
                    <a:p>
                      <a:pPr algn="ctr"/>
                      <a:r>
                        <a:rPr lang="en-US" sz="1000" baseline="0" dirty="0" smtClean="0"/>
                        <a:t>Europe</a:t>
                      </a:r>
                      <a:endParaRPr lang="en-US" sz="1000" baseline="0" dirty="0"/>
                    </a:p>
                  </a:txBody>
                  <a:tcPr marB="18288"/>
                </a:tc>
                <a:tc>
                  <a:txBody>
                    <a:bodyPr/>
                    <a:lstStyle/>
                    <a:p>
                      <a:pPr algn="ctr"/>
                      <a:r>
                        <a:rPr lang="en-US" sz="1000" baseline="0" dirty="0" smtClean="0"/>
                        <a:t>Australia</a:t>
                      </a:r>
                      <a:endParaRPr lang="en-US" sz="1000" baseline="0" dirty="0"/>
                    </a:p>
                  </a:txBody>
                  <a:tcPr marB="18288"/>
                </a:tc>
              </a:tr>
              <a:tr h="313267">
                <a:tc>
                  <a:txBody>
                    <a:bodyPr/>
                    <a:lstStyle/>
                    <a:p>
                      <a:pPr algn="ctr"/>
                      <a:r>
                        <a:rPr lang="en-US" sz="1000" baseline="0" dirty="0" smtClean="0"/>
                        <a:t>Q1 2009</a:t>
                      </a:r>
                      <a:endParaRPr lang="en-US" sz="1000" baseline="0" dirty="0"/>
                    </a:p>
                  </a:txBody>
                  <a:tcPr marB="18288"/>
                </a:tc>
                <a:tc>
                  <a:txBody>
                    <a:bodyPr/>
                    <a:lstStyle/>
                    <a:p>
                      <a:pPr algn="ctr"/>
                      <a:r>
                        <a:rPr lang="en-US" sz="1000" baseline="0" dirty="0" smtClean="0"/>
                        <a:t>123</a:t>
                      </a:r>
                      <a:endParaRPr lang="en-US" sz="1000" baseline="0" dirty="0"/>
                    </a:p>
                  </a:txBody>
                  <a:tcPr marB="18288"/>
                </a:tc>
                <a:tc>
                  <a:txBody>
                    <a:bodyPr/>
                    <a:lstStyle/>
                    <a:p>
                      <a:pPr algn="ctr"/>
                      <a:r>
                        <a:rPr lang="en-US" sz="1000" baseline="0" dirty="0" smtClean="0"/>
                        <a:t>34</a:t>
                      </a:r>
                      <a:endParaRPr lang="en-US" sz="1000" baseline="0" dirty="0"/>
                    </a:p>
                  </a:txBody>
                  <a:tcPr marB="18288"/>
                </a:tc>
                <a:tc>
                  <a:txBody>
                    <a:bodyPr/>
                    <a:lstStyle/>
                    <a:p>
                      <a:pPr algn="ctr"/>
                      <a:r>
                        <a:rPr lang="en-US" sz="1000" baseline="0" dirty="0" smtClean="0"/>
                        <a:t>45</a:t>
                      </a:r>
                      <a:endParaRPr lang="en-US" sz="1000" baseline="0" dirty="0"/>
                    </a:p>
                  </a:txBody>
                  <a:tcPr marB="18288"/>
                </a:tc>
                <a:tc>
                  <a:txBody>
                    <a:bodyPr/>
                    <a:lstStyle/>
                    <a:p>
                      <a:pPr algn="ctr"/>
                      <a:r>
                        <a:rPr lang="en-US" sz="1000" baseline="0" dirty="0" smtClean="0"/>
                        <a:t>10</a:t>
                      </a:r>
                      <a:endParaRPr lang="en-US" sz="1000" baseline="0" dirty="0"/>
                    </a:p>
                  </a:txBody>
                  <a:tcPr marB="18288"/>
                </a:tc>
              </a:tr>
              <a:tr h="313267">
                <a:tc>
                  <a:txBody>
                    <a:bodyPr/>
                    <a:lstStyle/>
                    <a:p>
                      <a:pPr algn="ctr"/>
                      <a:r>
                        <a:rPr lang="en-US" sz="1000" baseline="0" dirty="0" smtClean="0"/>
                        <a:t>Q2 2009</a:t>
                      </a:r>
                      <a:endParaRPr lang="en-US" sz="1000" baseline="0" dirty="0"/>
                    </a:p>
                  </a:txBody>
                  <a:tcPr marB="18288"/>
                </a:tc>
                <a:tc>
                  <a:txBody>
                    <a:bodyPr/>
                    <a:lstStyle/>
                    <a:p>
                      <a:pPr algn="ctr"/>
                      <a:r>
                        <a:rPr lang="en-US" sz="1000" baseline="0" dirty="0" smtClean="0"/>
                        <a:t>134</a:t>
                      </a:r>
                      <a:endParaRPr lang="en-US" sz="1000" baseline="0" dirty="0"/>
                    </a:p>
                  </a:txBody>
                  <a:tcPr marB="18288"/>
                </a:tc>
                <a:tc>
                  <a:txBody>
                    <a:bodyPr/>
                    <a:lstStyle/>
                    <a:p>
                      <a:pPr algn="ctr"/>
                      <a:r>
                        <a:rPr lang="en-US" sz="1000" baseline="0" dirty="0" smtClean="0"/>
                        <a:t>35</a:t>
                      </a:r>
                      <a:endParaRPr lang="en-US" sz="1000" baseline="0" dirty="0"/>
                    </a:p>
                  </a:txBody>
                  <a:tcPr marB="18288"/>
                </a:tc>
                <a:tc>
                  <a:txBody>
                    <a:bodyPr/>
                    <a:lstStyle/>
                    <a:p>
                      <a:pPr algn="ctr"/>
                      <a:r>
                        <a:rPr lang="en-US" sz="1000" baseline="0" dirty="0" smtClean="0"/>
                        <a:t>44</a:t>
                      </a:r>
                      <a:endParaRPr lang="en-US" sz="1000" baseline="0" dirty="0"/>
                    </a:p>
                  </a:txBody>
                  <a:tcPr marB="18288"/>
                </a:tc>
                <a:tc>
                  <a:txBody>
                    <a:bodyPr/>
                    <a:lstStyle/>
                    <a:p>
                      <a:pPr algn="ctr"/>
                      <a:r>
                        <a:rPr lang="en-US" sz="1000" baseline="0" dirty="0" smtClean="0"/>
                        <a:t>12</a:t>
                      </a:r>
                      <a:endParaRPr lang="en-US" sz="1000" baseline="0" dirty="0"/>
                    </a:p>
                  </a:txBody>
                  <a:tcPr marB="18288"/>
                </a:tc>
              </a:tr>
              <a:tr h="313267">
                <a:tc>
                  <a:txBody>
                    <a:bodyPr/>
                    <a:lstStyle/>
                    <a:p>
                      <a:pPr algn="ctr"/>
                      <a:r>
                        <a:rPr lang="en-US" sz="1000" baseline="0" dirty="0" smtClean="0"/>
                        <a:t>Q3 2009</a:t>
                      </a:r>
                      <a:endParaRPr lang="en-US" sz="1000" baseline="0" dirty="0"/>
                    </a:p>
                  </a:txBody>
                  <a:tcPr marB="18288"/>
                </a:tc>
                <a:tc>
                  <a:txBody>
                    <a:bodyPr/>
                    <a:lstStyle/>
                    <a:p>
                      <a:pPr algn="ctr"/>
                      <a:r>
                        <a:rPr lang="en-US" sz="1000" baseline="0" dirty="0" smtClean="0"/>
                        <a:t>150</a:t>
                      </a:r>
                      <a:endParaRPr lang="en-US" sz="1000" baseline="0" dirty="0"/>
                    </a:p>
                  </a:txBody>
                  <a:tcPr marB="18288"/>
                </a:tc>
                <a:tc>
                  <a:txBody>
                    <a:bodyPr/>
                    <a:lstStyle/>
                    <a:p>
                      <a:pPr algn="ctr"/>
                      <a:r>
                        <a:rPr lang="en-US" sz="1000" baseline="0" dirty="0" smtClean="0"/>
                        <a:t>45</a:t>
                      </a:r>
                      <a:endParaRPr lang="en-US" sz="1000" baseline="0" dirty="0"/>
                    </a:p>
                  </a:txBody>
                  <a:tcPr marB="18288"/>
                </a:tc>
                <a:tc>
                  <a:txBody>
                    <a:bodyPr/>
                    <a:lstStyle/>
                    <a:p>
                      <a:pPr algn="ctr"/>
                      <a:r>
                        <a:rPr lang="en-US" sz="1000" baseline="0" dirty="0" smtClean="0"/>
                        <a:t>50</a:t>
                      </a:r>
                      <a:endParaRPr lang="en-US" sz="1000" baseline="0" dirty="0"/>
                    </a:p>
                  </a:txBody>
                  <a:tcPr marB="18288"/>
                </a:tc>
                <a:tc>
                  <a:txBody>
                    <a:bodyPr/>
                    <a:lstStyle/>
                    <a:p>
                      <a:pPr algn="ctr"/>
                      <a:r>
                        <a:rPr lang="en-US" sz="1000" baseline="0" dirty="0" smtClean="0"/>
                        <a:t>14</a:t>
                      </a:r>
                      <a:endParaRPr lang="en-US" sz="1000" baseline="0" dirty="0"/>
                    </a:p>
                  </a:txBody>
                  <a:tcPr marB="18288"/>
                </a:tc>
              </a:tr>
              <a:tr h="313267">
                <a:tc>
                  <a:txBody>
                    <a:bodyPr/>
                    <a:lstStyle/>
                    <a:p>
                      <a:pPr algn="ctr"/>
                      <a:r>
                        <a:rPr lang="en-US" sz="1000" baseline="0" dirty="0" smtClean="0"/>
                        <a:t>Q4 2009</a:t>
                      </a:r>
                      <a:endParaRPr lang="en-US" sz="1000" baseline="0" dirty="0"/>
                    </a:p>
                  </a:txBody>
                  <a:tcPr marB="18288"/>
                </a:tc>
                <a:tc>
                  <a:txBody>
                    <a:bodyPr/>
                    <a:lstStyle/>
                    <a:p>
                      <a:pPr algn="ctr"/>
                      <a:r>
                        <a:rPr lang="en-US" sz="1000" baseline="0" dirty="0" smtClean="0"/>
                        <a:t>201</a:t>
                      </a:r>
                      <a:endParaRPr lang="en-US" sz="1000" baseline="0" dirty="0"/>
                    </a:p>
                  </a:txBody>
                  <a:tcPr marB="18288"/>
                </a:tc>
                <a:tc>
                  <a:txBody>
                    <a:bodyPr/>
                    <a:lstStyle/>
                    <a:p>
                      <a:pPr algn="ctr"/>
                      <a:r>
                        <a:rPr lang="en-US" sz="1000" baseline="0" dirty="0" smtClean="0"/>
                        <a:t>55</a:t>
                      </a:r>
                      <a:endParaRPr lang="en-US" sz="1000" baseline="0" dirty="0"/>
                    </a:p>
                  </a:txBody>
                  <a:tcPr marB="18288"/>
                </a:tc>
                <a:tc>
                  <a:txBody>
                    <a:bodyPr/>
                    <a:lstStyle/>
                    <a:p>
                      <a:pPr algn="ctr"/>
                      <a:r>
                        <a:rPr lang="en-US" sz="1000" baseline="0" dirty="0" smtClean="0"/>
                        <a:t>60</a:t>
                      </a:r>
                      <a:endParaRPr lang="en-US" sz="1000" baseline="0" dirty="0"/>
                    </a:p>
                  </a:txBody>
                  <a:tcPr marB="18288"/>
                </a:tc>
                <a:tc>
                  <a:txBody>
                    <a:bodyPr/>
                    <a:lstStyle/>
                    <a:p>
                      <a:pPr algn="ctr"/>
                      <a:r>
                        <a:rPr lang="en-US" sz="1000" baseline="0" dirty="0" smtClean="0"/>
                        <a:t>18</a:t>
                      </a:r>
                      <a:endParaRPr lang="en-US" sz="1000" baseline="0" dirty="0"/>
                    </a:p>
                  </a:txBody>
                  <a:tcPr marB="18288"/>
                </a:tc>
              </a:tr>
              <a:tr h="313267">
                <a:tc>
                  <a:txBody>
                    <a:bodyPr/>
                    <a:lstStyle/>
                    <a:p>
                      <a:pPr algn="ctr"/>
                      <a:r>
                        <a:rPr lang="en-US" sz="1000" baseline="0" dirty="0" smtClean="0"/>
                        <a:t>Q1 2010</a:t>
                      </a:r>
                      <a:endParaRPr lang="en-US" sz="1000" baseline="0" dirty="0"/>
                    </a:p>
                  </a:txBody>
                  <a:tcPr marB="18288"/>
                </a:tc>
                <a:tc>
                  <a:txBody>
                    <a:bodyPr/>
                    <a:lstStyle/>
                    <a:p>
                      <a:pPr algn="ctr"/>
                      <a:r>
                        <a:rPr lang="en-US" sz="1000" baseline="0" dirty="0" smtClean="0"/>
                        <a:t>175</a:t>
                      </a:r>
                      <a:endParaRPr lang="en-US" sz="1000" baseline="0" dirty="0"/>
                    </a:p>
                  </a:txBody>
                  <a:tcPr marB="18288"/>
                </a:tc>
                <a:tc>
                  <a:txBody>
                    <a:bodyPr/>
                    <a:lstStyle/>
                    <a:p>
                      <a:pPr algn="ctr"/>
                      <a:r>
                        <a:rPr lang="en-US" sz="1000" baseline="0" dirty="0" smtClean="0"/>
                        <a:t>44</a:t>
                      </a:r>
                      <a:endParaRPr lang="en-US" sz="1000" baseline="0" dirty="0"/>
                    </a:p>
                  </a:txBody>
                  <a:tcPr marB="18288"/>
                </a:tc>
                <a:tc>
                  <a:txBody>
                    <a:bodyPr/>
                    <a:lstStyle/>
                    <a:p>
                      <a:pPr algn="ctr"/>
                      <a:r>
                        <a:rPr lang="en-US" sz="1000" baseline="0" dirty="0" smtClean="0"/>
                        <a:t>47</a:t>
                      </a:r>
                      <a:endParaRPr lang="en-US" sz="1000" baseline="0" dirty="0"/>
                    </a:p>
                  </a:txBody>
                  <a:tcPr marB="18288"/>
                </a:tc>
                <a:tc>
                  <a:txBody>
                    <a:bodyPr/>
                    <a:lstStyle/>
                    <a:p>
                      <a:pPr algn="ctr"/>
                      <a:r>
                        <a:rPr lang="en-US" sz="1000" baseline="0" dirty="0" smtClean="0"/>
                        <a:t>13</a:t>
                      </a:r>
                      <a:endParaRPr lang="en-US" sz="1000" baseline="0" dirty="0"/>
                    </a:p>
                  </a:txBody>
                  <a:tcPr marB="18288"/>
                </a:tc>
              </a:tr>
              <a:tr h="313267">
                <a:tc>
                  <a:txBody>
                    <a:bodyPr/>
                    <a:lstStyle/>
                    <a:p>
                      <a:pPr algn="ctr"/>
                      <a:r>
                        <a:rPr lang="en-US" sz="1000" baseline="0" dirty="0" smtClean="0"/>
                        <a:t>Q2 2010</a:t>
                      </a:r>
                      <a:endParaRPr lang="en-US" sz="1000" baseline="0" dirty="0"/>
                    </a:p>
                  </a:txBody>
                  <a:tcPr marB="18288"/>
                </a:tc>
                <a:tc>
                  <a:txBody>
                    <a:bodyPr/>
                    <a:lstStyle/>
                    <a:p>
                      <a:pPr algn="ctr"/>
                      <a:r>
                        <a:rPr lang="en-US" sz="1000" baseline="0" dirty="0" smtClean="0"/>
                        <a:t>180</a:t>
                      </a:r>
                      <a:endParaRPr lang="en-US" sz="1000" baseline="0" dirty="0"/>
                    </a:p>
                  </a:txBody>
                  <a:tcPr marB="18288"/>
                </a:tc>
                <a:tc>
                  <a:txBody>
                    <a:bodyPr/>
                    <a:lstStyle/>
                    <a:p>
                      <a:pPr algn="ctr"/>
                      <a:r>
                        <a:rPr lang="en-US" sz="1000" baseline="0" dirty="0" smtClean="0"/>
                        <a:t>48</a:t>
                      </a:r>
                      <a:endParaRPr lang="en-US" sz="1000" baseline="0" dirty="0"/>
                    </a:p>
                  </a:txBody>
                  <a:tcPr marB="18288"/>
                </a:tc>
                <a:tc>
                  <a:txBody>
                    <a:bodyPr/>
                    <a:lstStyle/>
                    <a:p>
                      <a:pPr algn="ctr"/>
                      <a:r>
                        <a:rPr lang="en-US" sz="1000" baseline="0" dirty="0" smtClean="0"/>
                        <a:t>52</a:t>
                      </a:r>
                      <a:endParaRPr lang="en-US" sz="1000" baseline="0" dirty="0"/>
                    </a:p>
                  </a:txBody>
                  <a:tcPr marB="18288"/>
                </a:tc>
                <a:tc>
                  <a:txBody>
                    <a:bodyPr/>
                    <a:lstStyle/>
                    <a:p>
                      <a:pPr algn="ctr"/>
                      <a:r>
                        <a:rPr lang="en-US" sz="1000" baseline="0" dirty="0" smtClean="0"/>
                        <a:t>14</a:t>
                      </a:r>
                      <a:endParaRPr lang="en-US" sz="1000" baseline="0" dirty="0"/>
                    </a:p>
                  </a:txBody>
                  <a:tcPr marB="18288"/>
                </a:tc>
              </a:tr>
              <a:tr h="313267">
                <a:tc>
                  <a:txBody>
                    <a:bodyPr/>
                    <a:lstStyle/>
                    <a:p>
                      <a:pPr algn="ctr"/>
                      <a:r>
                        <a:rPr lang="en-US" sz="1000" baseline="0" dirty="0" smtClean="0"/>
                        <a:t>Q3 2010</a:t>
                      </a:r>
                      <a:endParaRPr lang="en-US" sz="1000" baseline="0" dirty="0"/>
                    </a:p>
                  </a:txBody>
                  <a:tcPr marB="18288"/>
                </a:tc>
                <a:tc>
                  <a:txBody>
                    <a:bodyPr/>
                    <a:lstStyle/>
                    <a:p>
                      <a:pPr algn="ctr"/>
                      <a:r>
                        <a:rPr lang="en-US" sz="1000" baseline="0" dirty="0" smtClean="0"/>
                        <a:t>204</a:t>
                      </a:r>
                      <a:endParaRPr lang="en-US" sz="1000" baseline="0" dirty="0"/>
                    </a:p>
                  </a:txBody>
                  <a:tcPr marB="18288"/>
                </a:tc>
                <a:tc>
                  <a:txBody>
                    <a:bodyPr/>
                    <a:lstStyle/>
                    <a:p>
                      <a:pPr algn="ctr"/>
                      <a:r>
                        <a:rPr lang="en-US" sz="1000" baseline="0" dirty="0" smtClean="0"/>
                        <a:t>55</a:t>
                      </a:r>
                      <a:endParaRPr lang="en-US" sz="1000" baseline="0" dirty="0"/>
                    </a:p>
                  </a:txBody>
                  <a:tcPr marB="18288"/>
                </a:tc>
                <a:tc>
                  <a:txBody>
                    <a:bodyPr/>
                    <a:lstStyle/>
                    <a:p>
                      <a:pPr algn="ctr"/>
                      <a:r>
                        <a:rPr lang="en-US" sz="1000" baseline="0" dirty="0" smtClean="0"/>
                        <a:t>60</a:t>
                      </a:r>
                      <a:endParaRPr lang="en-US" sz="1000" baseline="0" dirty="0"/>
                    </a:p>
                  </a:txBody>
                  <a:tcPr marB="18288"/>
                </a:tc>
                <a:tc>
                  <a:txBody>
                    <a:bodyPr/>
                    <a:lstStyle/>
                    <a:p>
                      <a:pPr algn="ctr"/>
                      <a:r>
                        <a:rPr lang="en-US" sz="1000" baseline="0" smtClean="0"/>
                        <a:t>16</a:t>
                      </a:r>
                      <a:endParaRPr lang="en-US" sz="1000" baseline="0"/>
                    </a:p>
                  </a:txBody>
                  <a:tcPr marB="18288"/>
                </a:tc>
              </a:tr>
              <a:tr h="313267">
                <a:tc>
                  <a:txBody>
                    <a:bodyPr/>
                    <a:lstStyle/>
                    <a:p>
                      <a:pPr algn="ctr"/>
                      <a:r>
                        <a:rPr lang="en-US" sz="1000" baseline="0" dirty="0" smtClean="0"/>
                        <a:t>Q4 2010</a:t>
                      </a:r>
                      <a:endParaRPr lang="en-US" sz="1000" baseline="0" dirty="0"/>
                    </a:p>
                  </a:txBody>
                  <a:tcPr marB="18288"/>
                </a:tc>
                <a:tc>
                  <a:txBody>
                    <a:bodyPr/>
                    <a:lstStyle/>
                    <a:p>
                      <a:pPr algn="ctr"/>
                      <a:r>
                        <a:rPr lang="en-US" sz="1000" baseline="0" dirty="0" smtClean="0"/>
                        <a:t>250</a:t>
                      </a:r>
                      <a:endParaRPr lang="en-US" sz="1000" baseline="0" dirty="0"/>
                    </a:p>
                  </a:txBody>
                  <a:tcPr marB="18288"/>
                </a:tc>
                <a:tc>
                  <a:txBody>
                    <a:bodyPr/>
                    <a:lstStyle/>
                    <a:p>
                      <a:pPr algn="ctr"/>
                      <a:r>
                        <a:rPr lang="en-US" sz="1000" baseline="0" dirty="0" smtClean="0"/>
                        <a:t>62</a:t>
                      </a:r>
                      <a:endParaRPr lang="en-US" sz="1000" baseline="0" dirty="0"/>
                    </a:p>
                  </a:txBody>
                  <a:tcPr marB="18288"/>
                </a:tc>
                <a:tc>
                  <a:txBody>
                    <a:bodyPr/>
                    <a:lstStyle/>
                    <a:p>
                      <a:pPr algn="ctr"/>
                      <a:r>
                        <a:rPr lang="en-US" sz="1000" baseline="0" dirty="0" smtClean="0"/>
                        <a:t>70</a:t>
                      </a:r>
                      <a:endParaRPr lang="en-US" sz="1000" baseline="0" dirty="0"/>
                    </a:p>
                  </a:txBody>
                  <a:tcPr marB="18288"/>
                </a:tc>
                <a:tc>
                  <a:txBody>
                    <a:bodyPr/>
                    <a:lstStyle/>
                    <a:p>
                      <a:pPr algn="ctr"/>
                      <a:r>
                        <a:rPr lang="en-US" sz="1000" baseline="0" dirty="0" smtClean="0"/>
                        <a:t>20</a:t>
                      </a:r>
                      <a:endParaRPr lang="en-US" sz="1000" baseline="0" dirty="0"/>
                    </a:p>
                  </a:txBody>
                  <a:tcPr marB="18288"/>
                </a:tc>
              </a:tr>
            </a:tbl>
          </a:graphicData>
        </a:graphic>
      </p:graphicFrame>
      <p:sp>
        <p:nvSpPr>
          <p:cNvPr id="15" name="TextBox 14"/>
          <p:cNvSpPr txBox="1"/>
          <p:nvPr/>
        </p:nvSpPr>
        <p:spPr>
          <a:xfrm>
            <a:off x="4648200" y="4648200"/>
            <a:ext cx="3581400" cy="914400"/>
          </a:xfrm>
          <a:prstGeom prst="rect">
            <a:avLst/>
          </a:prstGeom>
        </p:spPr>
        <p:txBody>
          <a:bodyPr vert="horz" wrap="square" lIns="91440" tIns="45720" rIns="91440" bIns="45720" rtlCol="0" anchor="ctr">
            <a:noAutofit/>
          </a:bodyPr>
          <a:lstStyle/>
          <a:p>
            <a:r>
              <a:rPr lang="en-US" sz="1200" i="1" dirty="0" smtClean="0">
                <a:latin typeface="Perpetua" pitchFamily="18" charset="0"/>
              </a:rPr>
              <a:t>Here is the description of the table.  You may change or delete this text as you wish. This table is compatible with PowerPoint 97 to 2007.</a:t>
            </a:r>
          </a:p>
          <a:p>
            <a:endParaRPr lang="en-US" sz="1200" dirty="0" smtClean="0">
              <a:latin typeface="Perpetua" pitchFamily="18" charset="0"/>
            </a:endParaRPr>
          </a:p>
        </p:txBody>
      </p:sp>
      <p:sp>
        <p:nvSpPr>
          <p:cNvPr id="16" name="Down Arrow 15"/>
          <p:cNvSpPr/>
          <p:nvPr/>
        </p:nvSpPr>
        <p:spPr>
          <a:xfrm>
            <a:off x="6659380" y="1066800"/>
            <a:ext cx="609600" cy="609600"/>
          </a:xfrm>
          <a:prstGeom prst="downArrow">
            <a:avLst/>
          </a:prstGeom>
          <a:solidFill>
            <a:schemeClr val="accent1">
              <a:alpha val="35000"/>
            </a:schemeClr>
          </a:solidFill>
          <a:ln>
            <a:solidFill>
              <a:schemeClr val="accent1">
                <a:shade val="50000"/>
                <a:alpha val="3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3575050" y="1447800"/>
          <a:ext cx="5340350" cy="4678363"/>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is compatible with PowerPoint 97 to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Bar Graph Page Layout</a:t>
            </a:r>
            <a:endParaRPr lang="en-US" dirty="0"/>
          </a:p>
        </p:txBody>
      </p:sp>
      <p:sp>
        <p:nvSpPr>
          <p:cNvPr id="5" name="Text Placeholder 4"/>
          <p:cNvSpPr>
            <a:spLocks noGrp="1"/>
          </p:cNvSpPr>
          <p:nvPr>
            <p:ph type="body" sz="quarter" idx="13"/>
          </p:nvPr>
        </p:nvSpPr>
        <p:spPr/>
        <p:txBody>
          <a:bodyPr/>
          <a:lstStyle/>
          <a:p>
            <a:r>
              <a:rPr lang="en-US" dirty="0" smtClean="0"/>
              <a:t>A Second Line of text may go here</a:t>
            </a:r>
            <a:endParaRPr lang="en-US" dirty="0"/>
          </a:p>
        </p:txBody>
      </p:sp>
      <p:cxnSp>
        <p:nvCxnSpPr>
          <p:cNvPr id="12" name="Elbow Connector 11"/>
          <p:cNvCxnSpPr/>
          <p:nvPr/>
        </p:nvCxnSpPr>
        <p:spPr>
          <a:xfrm flipV="1">
            <a:off x="5943600" y="2819400"/>
            <a:ext cx="2362200" cy="1447800"/>
          </a:xfrm>
          <a:prstGeom prst="bentConnector3">
            <a:avLst>
              <a:gd name="adj1" fmla="val 13511"/>
            </a:avLst>
          </a:prstGeom>
          <a:ln w="19050">
            <a:headEnd type="arrow"/>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he-IL" dirty="0"/>
          </a:p>
        </p:txBody>
      </p:sp>
      <p:sp>
        <p:nvSpPr>
          <p:cNvPr id="3" name="Content Placeholder 2"/>
          <p:cNvSpPr>
            <a:spLocks noGrp="1"/>
          </p:cNvSpPr>
          <p:nvPr>
            <p:ph idx="1"/>
          </p:nvPr>
        </p:nvSpPr>
        <p:spPr/>
        <p:txBody>
          <a:bodyPr/>
          <a:lstStyle/>
          <a:p>
            <a:pPr algn="l" rtl="0"/>
            <a:r>
              <a:rPr lang="en-US" dirty="0" err="1" smtClean="0"/>
              <a:t>SMSTranslator</a:t>
            </a:r>
            <a:r>
              <a:rPr lang="en-US" dirty="0" smtClean="0"/>
              <a:t> is an Android application that automatically recognize foreign language written in your income SMS messages and immediately connects to the internet and suggest you the best translation directly to your native language</a:t>
            </a:r>
          </a:p>
        </p:txBody>
      </p:sp>
      <p:sp>
        <p:nvSpPr>
          <p:cNvPr id="4" name="Text Placeholder 3"/>
          <p:cNvSpPr>
            <a:spLocks noGrp="1"/>
          </p:cNvSpPr>
          <p:nvPr>
            <p:ph type="body" sz="quarter" idx="13"/>
          </p:nvPr>
        </p:nvSpPr>
        <p:spPr/>
        <p:txBody>
          <a:bodyPr/>
          <a:lstStyle/>
          <a:p>
            <a:endParaRPr lang="he-IL"/>
          </a:p>
        </p:txBody>
      </p:sp>
    </p:spTree>
    <p:extLst>
      <p:ext uri="{BB962C8B-B14F-4D97-AF65-F5344CB8AC3E}">
        <p14:creationId xmlns:p14="http://schemas.microsoft.com/office/powerpoint/2010/main" xmlns="" val="6103869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is compatible with PowerPoint 97 to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Pie Graph Page Layout</a:t>
            </a:r>
            <a:endParaRPr lang="en-US" dirty="0"/>
          </a:p>
        </p:txBody>
      </p:sp>
      <p:sp>
        <p:nvSpPr>
          <p:cNvPr id="5" name="Text Placeholder 4"/>
          <p:cNvSpPr>
            <a:spLocks noGrp="1"/>
          </p:cNvSpPr>
          <p:nvPr>
            <p:ph type="body" sz="quarter" idx="13"/>
          </p:nvPr>
        </p:nvSpPr>
        <p:spPr/>
        <p:txBody>
          <a:bodyPr/>
          <a:lstStyle/>
          <a:p>
            <a:r>
              <a:rPr lang="en-US" dirty="0" smtClean="0"/>
              <a:t>PowerPoint 97 through 2007 Compatible</a:t>
            </a:r>
            <a:endParaRPr lang="en-US" dirty="0"/>
          </a:p>
        </p:txBody>
      </p:sp>
      <p:graphicFrame>
        <p:nvGraphicFramePr>
          <p:cNvPr id="8" name="Content Placeholder 7"/>
          <p:cNvGraphicFramePr>
            <a:graphicFrameLocks noGrp="1"/>
          </p:cNvGraphicFramePr>
          <p:nvPr>
            <p:ph idx="1"/>
          </p:nvPr>
        </p:nvGraphicFramePr>
        <p:xfrm>
          <a:off x="3575050" y="1447800"/>
          <a:ext cx="5111750" cy="4678363"/>
        </p:xfrm>
        <a:graphic>
          <a:graphicData uri="http://schemas.openxmlformats.org/drawingml/2006/chart">
            <c:chart xmlns:c="http://schemas.openxmlformats.org/drawingml/2006/chart" xmlns:r="http://schemas.openxmlformats.org/officeDocument/2006/relationships" r:id="rId2"/>
          </a:graphicData>
        </a:graphic>
      </p:graphicFrame>
      <p:sp>
        <p:nvSpPr>
          <p:cNvPr id="12" name="24-Point Star 11"/>
          <p:cNvSpPr/>
          <p:nvPr/>
        </p:nvSpPr>
        <p:spPr>
          <a:xfrm>
            <a:off x="7086600" y="2667000"/>
            <a:ext cx="1219200" cy="1295400"/>
          </a:xfrm>
          <a:prstGeom prst="star24">
            <a:avLst/>
          </a:prstGeom>
          <a:solidFill>
            <a:schemeClr val="accent6">
              <a:lumMod val="60000"/>
              <a:lumOff val="40000"/>
            </a:schemeClr>
          </a:solidFill>
          <a:ln>
            <a:solidFill>
              <a:schemeClr val="accent6">
                <a:lumMod val="50000"/>
                <a:alpha val="4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2"/>
                </a:solidFill>
              </a:rPr>
              <a:t>Star Burst!</a:t>
            </a:r>
            <a:endParaRPr lang="en-US" sz="1200" dirty="0">
              <a:solidFill>
                <a:schemeClr val="tx2"/>
              </a:solidFill>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is compatible with PowerPoint 97 to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Pie Graph Page Layout</a:t>
            </a:r>
            <a:endParaRPr lang="en-US" dirty="0"/>
          </a:p>
        </p:txBody>
      </p:sp>
      <p:sp>
        <p:nvSpPr>
          <p:cNvPr id="5" name="Text Placeholder 4"/>
          <p:cNvSpPr>
            <a:spLocks noGrp="1"/>
          </p:cNvSpPr>
          <p:nvPr>
            <p:ph type="body" sz="quarter" idx="13"/>
          </p:nvPr>
        </p:nvSpPr>
        <p:spPr/>
        <p:txBody>
          <a:bodyPr/>
          <a:lstStyle/>
          <a:p>
            <a:r>
              <a:rPr lang="en-US" dirty="0" smtClean="0"/>
              <a:t>PowerPoint 97 through 2007 Compatible</a:t>
            </a:r>
            <a:endParaRPr lang="en-US" dirty="0"/>
          </a:p>
        </p:txBody>
      </p:sp>
      <p:graphicFrame>
        <p:nvGraphicFramePr>
          <p:cNvPr id="7" name="Content Placeholder 6"/>
          <p:cNvGraphicFramePr>
            <a:graphicFrameLocks noGrp="1"/>
          </p:cNvGraphicFramePr>
          <p:nvPr>
            <p:ph idx="1"/>
          </p:nvPr>
        </p:nvGraphicFramePr>
        <p:xfrm>
          <a:off x="3575050" y="1447800"/>
          <a:ext cx="5111750" cy="4678363"/>
        </p:xfrm>
        <a:graphic>
          <a:graphicData uri="http://schemas.openxmlformats.org/drawingml/2006/chart">
            <c:chart xmlns:c="http://schemas.openxmlformats.org/drawingml/2006/chart" xmlns:r="http://schemas.openxmlformats.org/officeDocument/2006/relationships" r:id="rId2"/>
          </a:graphicData>
        </a:graphic>
      </p:graphicFrame>
      <p:sp>
        <p:nvSpPr>
          <p:cNvPr id="11" name="24-Point Star 10"/>
          <p:cNvSpPr/>
          <p:nvPr/>
        </p:nvSpPr>
        <p:spPr>
          <a:xfrm>
            <a:off x="8153400" y="2514600"/>
            <a:ext cx="860612" cy="914400"/>
          </a:xfrm>
          <a:prstGeom prst="star24">
            <a:avLst/>
          </a:prstGeom>
          <a:solidFill>
            <a:schemeClr val="accent6">
              <a:lumMod val="60000"/>
              <a:lumOff val="40000"/>
            </a:schemeClr>
          </a:solidFill>
          <a:ln>
            <a:solidFill>
              <a:schemeClr val="accent6">
                <a:lumMod val="50000"/>
                <a:alpha val="4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tx2"/>
                </a:solidFill>
              </a:rPr>
              <a:t>Star Burst!</a:t>
            </a:r>
            <a:endParaRPr lang="en-US" sz="800" dirty="0">
              <a:solidFill>
                <a:schemeClr val="tx2"/>
              </a:solidFill>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3575050" y="1447800"/>
          <a:ext cx="5340350" cy="4678363"/>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utilizes features only available with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Bar Graph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sp>
        <p:nvSpPr>
          <p:cNvPr id="9" name="Oval Callout 8"/>
          <p:cNvSpPr/>
          <p:nvPr/>
        </p:nvSpPr>
        <p:spPr>
          <a:xfrm>
            <a:off x="7772400" y="4191000"/>
            <a:ext cx="1143000" cy="1066800"/>
          </a:xfrm>
          <a:prstGeom prst="wedgeEllipseCallout">
            <a:avLst/>
          </a:prstGeom>
          <a:solidFill>
            <a:schemeClr val="accent1">
              <a:lumMod val="40000"/>
              <a:lumOff val="60000"/>
            </a:schemeClr>
          </a:solidFill>
          <a:ln>
            <a:solidFill>
              <a:schemeClr val="accent1">
                <a:shade val="50000"/>
                <a:alpha val="18000"/>
              </a:schemeClr>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solidFill>
                  <a:schemeClr val="accent1">
                    <a:lumMod val="75000"/>
                  </a:schemeClr>
                </a:solidFill>
              </a:rPr>
              <a:t>A callout, this can be edited or deleted</a:t>
            </a:r>
            <a:endParaRPr lang="en-US" sz="1000" dirty="0">
              <a:solidFill>
                <a:schemeClr val="accent1">
                  <a:lumMod val="75000"/>
                </a:schemeClr>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utilizes features only available with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Pie Graph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graphicFrame>
        <p:nvGraphicFramePr>
          <p:cNvPr id="8" name="Content Placeholder 7"/>
          <p:cNvGraphicFramePr>
            <a:graphicFrameLocks noGrp="1"/>
          </p:cNvGraphicFramePr>
          <p:nvPr>
            <p:ph idx="1"/>
          </p:nvPr>
        </p:nvGraphicFramePr>
        <p:xfrm>
          <a:off x="3575050" y="1447800"/>
          <a:ext cx="5111750" cy="4678363"/>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This chart utilizes </a:t>
            </a:r>
            <a:r>
              <a:rPr lang="en-US" b="1" i="1" dirty="0" smtClean="0"/>
              <a:t>Smart Art </a:t>
            </a:r>
            <a:r>
              <a:rPr lang="en-US" dirty="0" smtClean="0"/>
              <a:t>which is feature in PowerPoint 2007.  If you wish to make charts like this and don’t have PPT 2007, we have provided the graphical elements to help you build this yourself.</a:t>
            </a:r>
          </a:p>
          <a:p>
            <a:endParaRPr lang="en-US" dirty="0" smtClean="0"/>
          </a:p>
          <a:p>
            <a:r>
              <a:rPr lang="en-US" dirty="0" smtClean="0"/>
              <a:t>Here is the description of the chart.  You may change or delete this text as you wish.</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Smart Art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graphicFrame>
        <p:nvGraphicFramePr>
          <p:cNvPr id="7" name="Content Placeholder 6"/>
          <p:cNvGraphicFramePr>
            <a:graphicFrameLocks noGrp="1"/>
          </p:cNvGraphicFramePr>
          <p:nvPr>
            <p:ph idx="1"/>
          </p:nvPr>
        </p:nvGraphicFramePr>
        <p:xfrm>
          <a:off x="4267200" y="1524000"/>
          <a:ext cx="4425950" cy="3886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This chart utilizes </a:t>
            </a:r>
            <a:r>
              <a:rPr lang="en-US" b="1" i="1" dirty="0" smtClean="0"/>
              <a:t>Smart Art </a:t>
            </a:r>
            <a:r>
              <a:rPr lang="en-US" dirty="0" smtClean="0"/>
              <a:t>which is feature in PowerPoint 2007.  If you wish to make charts like this and don’t have PPT 2007, we have provided the graphical elements to help you build this yourself.</a:t>
            </a:r>
          </a:p>
          <a:p>
            <a:endParaRPr lang="en-US" dirty="0" smtClean="0"/>
          </a:p>
          <a:p>
            <a:r>
              <a:rPr lang="en-US" dirty="0" smtClean="0"/>
              <a:t>Here is the description of the chart.  You may change or delete this text as you wish.</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Smart Art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graphicFrame>
        <p:nvGraphicFramePr>
          <p:cNvPr id="7" name="Content Placeholder 6"/>
          <p:cNvGraphicFramePr>
            <a:graphicFrameLocks noGrp="1"/>
          </p:cNvGraphicFramePr>
          <p:nvPr>
            <p:ph idx="1"/>
          </p:nvPr>
        </p:nvGraphicFramePr>
        <p:xfrm>
          <a:off x="3733800" y="1524000"/>
          <a:ext cx="5257800" cy="4191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a:xfrm>
            <a:off x="457201" y="1752600"/>
            <a:ext cx="2286000" cy="4373563"/>
          </a:xfrm>
        </p:spPr>
        <p:txBody>
          <a:bodyPr/>
          <a:lstStyle/>
          <a:p>
            <a:r>
              <a:rPr lang="en-US" dirty="0" smtClean="0"/>
              <a:t>This chart utilizes </a:t>
            </a:r>
            <a:r>
              <a:rPr lang="en-US" b="1" i="1" dirty="0" smtClean="0"/>
              <a:t>Smart Art </a:t>
            </a:r>
            <a:r>
              <a:rPr lang="en-US" dirty="0" smtClean="0"/>
              <a:t>which is feature in PowerPoint 2007.  If you wish to make charts like this and don’t have PPT 2007, we have provided the graphical elements to help you build this yourself.</a:t>
            </a:r>
          </a:p>
          <a:p>
            <a:endParaRPr lang="en-US" dirty="0" smtClean="0"/>
          </a:p>
          <a:p>
            <a:r>
              <a:rPr lang="en-US" dirty="0" smtClean="0"/>
              <a:t>Here is the description of the chart.  You may change or delete this text as you wish.</a:t>
            </a:r>
          </a:p>
          <a:p>
            <a:endParaRPr lang="en-US" dirty="0"/>
          </a:p>
        </p:txBody>
      </p:sp>
      <p:sp>
        <p:nvSpPr>
          <p:cNvPr id="4" name="Title 3"/>
          <p:cNvSpPr>
            <a:spLocks noGrp="1"/>
          </p:cNvSpPr>
          <p:nvPr>
            <p:ph type="title"/>
          </p:nvPr>
        </p:nvSpPr>
        <p:spPr/>
        <p:txBody>
          <a:bodyPr/>
          <a:lstStyle/>
          <a:p>
            <a:r>
              <a:rPr lang="en-US" dirty="0" smtClean="0"/>
              <a:t>Smart Art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graphicFrame>
        <p:nvGraphicFramePr>
          <p:cNvPr id="10" name="Content Placeholder 9"/>
          <p:cNvGraphicFramePr>
            <a:graphicFrameLocks noGrp="1"/>
          </p:cNvGraphicFramePr>
          <p:nvPr>
            <p:ph idx="1"/>
          </p:nvPr>
        </p:nvGraphicFramePr>
        <p:xfrm>
          <a:off x="2895600" y="1600200"/>
          <a:ext cx="6019800" cy="3962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a:t>
            </a:r>
            <a:endParaRPr lang="he-IL" dirty="0"/>
          </a:p>
        </p:txBody>
      </p:sp>
      <p:sp>
        <p:nvSpPr>
          <p:cNvPr id="3" name="Content Placeholder 2"/>
          <p:cNvSpPr>
            <a:spLocks noGrp="1"/>
          </p:cNvSpPr>
          <p:nvPr>
            <p:ph idx="1"/>
          </p:nvPr>
        </p:nvSpPr>
        <p:spPr/>
        <p:txBody>
          <a:bodyPr/>
          <a:lstStyle/>
          <a:p>
            <a:pPr marL="457200" indent="-457200">
              <a:buFont typeface="Arial" panose="020B0604020202020204" pitchFamily="34" charset="0"/>
              <a:buChar char="•"/>
            </a:pPr>
            <a:r>
              <a:rPr lang="en-US" dirty="0" smtClean="0"/>
              <a:t>Translations of a variety of languages</a:t>
            </a:r>
          </a:p>
          <a:p>
            <a:pPr marL="457200" indent="-457200">
              <a:buFont typeface="Arial" panose="020B0604020202020204" pitchFamily="34" charset="0"/>
              <a:buChar char="•"/>
            </a:pPr>
            <a:r>
              <a:rPr lang="en-US" dirty="0" smtClean="0"/>
              <a:t>Automatically locates your native language from the machine GPS coordinates</a:t>
            </a:r>
          </a:p>
          <a:p>
            <a:pPr marL="457200" indent="-457200">
              <a:buFont typeface="Arial" panose="020B0604020202020204" pitchFamily="34" charset="0"/>
              <a:buChar char="•"/>
            </a:pPr>
            <a:r>
              <a:rPr lang="en-US" dirty="0"/>
              <a:t>U</a:t>
            </a:r>
            <a:r>
              <a:rPr lang="en-US" dirty="0" smtClean="0"/>
              <a:t>ser defined words</a:t>
            </a:r>
            <a:endParaRPr lang="he-IL" dirty="0" smtClean="0"/>
          </a:p>
          <a:p>
            <a:pPr marL="457200" indent="-457200">
              <a:buFont typeface="Arial" panose="020B0604020202020204" pitchFamily="34" charset="0"/>
              <a:buChar char="•"/>
            </a:pPr>
            <a:r>
              <a:rPr lang="en-US" dirty="0" smtClean="0"/>
              <a:t>Vibrate, Flash and modified rings alerts</a:t>
            </a:r>
          </a:p>
          <a:p>
            <a:pPr marL="457200" indent="-457200">
              <a:buFont typeface="Arial" panose="020B0604020202020204" pitchFamily="34" charset="0"/>
              <a:buChar char="•"/>
            </a:pPr>
            <a:r>
              <a:rPr lang="en-US" dirty="0" smtClean="0"/>
              <a:t>Remembers contacts language</a:t>
            </a:r>
          </a:p>
          <a:p>
            <a:endParaRPr lang="he-IL" dirty="0"/>
          </a:p>
        </p:txBody>
      </p:sp>
      <p:sp>
        <p:nvSpPr>
          <p:cNvPr id="4" name="Text Placeholder 3"/>
          <p:cNvSpPr>
            <a:spLocks noGrp="1"/>
          </p:cNvSpPr>
          <p:nvPr>
            <p:ph type="body" sz="quarter" idx="13"/>
          </p:nvPr>
        </p:nvSpPr>
        <p:spPr/>
        <p:txBody>
          <a:bodyPr/>
          <a:lstStyle/>
          <a:p>
            <a:endParaRPr lang="he-IL"/>
          </a:p>
        </p:txBody>
      </p:sp>
    </p:spTree>
    <p:extLst>
      <p:ext uri="{BB962C8B-B14F-4D97-AF65-F5344CB8AC3E}">
        <p14:creationId xmlns:p14="http://schemas.microsoft.com/office/powerpoint/2010/main" xmlns="" val="12719460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8"/>
          <p:cNvSpPr>
            <a:spLocks noGrp="1"/>
          </p:cNvSpPr>
          <p:nvPr>
            <p:ph type="body" sz="half" idx="2"/>
          </p:nvPr>
        </p:nvSpPr>
        <p:spPr>
          <a:xfrm>
            <a:off x="457200" y="1752600"/>
            <a:ext cx="3008313" cy="4373563"/>
          </a:xfrm>
        </p:spPr>
        <p:txBody>
          <a:bodyPr/>
          <a:lstStyle/>
          <a:p>
            <a:r>
              <a:rPr lang="en-US" dirty="0" smtClean="0"/>
              <a:t>Here is the description of the table.  You may change or delete this text as you wish.</a:t>
            </a:r>
          </a:p>
          <a:p>
            <a:endParaRPr lang="en-US" dirty="0" smtClean="0"/>
          </a:p>
          <a:p>
            <a:r>
              <a:rPr lang="en-US" dirty="0" smtClean="0"/>
              <a:t>This chart is compatible with PowerPoint 97 to 2007.</a:t>
            </a:r>
          </a:p>
          <a:p>
            <a:endParaRPr lang="en-US" dirty="0" smtClean="0"/>
          </a:p>
          <a:p>
            <a:r>
              <a:rPr lang="en-US" dirty="0" smtClean="0"/>
              <a:t>Here is a placeholder for more text and description of the chart.  Changing this text will not interfere with the formatting of this template.</a:t>
            </a:r>
          </a:p>
          <a:p>
            <a:endParaRPr lang="en-US" dirty="0"/>
          </a:p>
        </p:txBody>
      </p:sp>
      <p:sp>
        <p:nvSpPr>
          <p:cNvPr id="13" name="Title 6"/>
          <p:cNvSpPr>
            <a:spLocks noGrp="1"/>
          </p:cNvSpPr>
          <p:nvPr>
            <p:ph type="title"/>
          </p:nvPr>
        </p:nvSpPr>
        <p:spPr>
          <a:xfrm>
            <a:off x="609600" y="428400"/>
            <a:ext cx="8229600" cy="639762"/>
          </a:xfrm>
        </p:spPr>
        <p:txBody>
          <a:bodyPr/>
          <a:lstStyle/>
          <a:p>
            <a:r>
              <a:rPr lang="en-US" dirty="0" smtClean="0"/>
              <a:t>Requirements</a:t>
            </a:r>
            <a:endParaRPr lang="en-US" dirty="0"/>
          </a:p>
        </p:txBody>
      </p:sp>
      <p:sp>
        <p:nvSpPr>
          <p:cNvPr id="14" name="Text Placeholder 9"/>
          <p:cNvSpPr>
            <a:spLocks noGrp="1"/>
          </p:cNvSpPr>
          <p:nvPr>
            <p:ph type="body" sz="quarter" idx="13"/>
          </p:nvPr>
        </p:nvSpPr>
        <p:spPr>
          <a:xfrm>
            <a:off x="631200" y="914400"/>
            <a:ext cx="8153400" cy="457200"/>
          </a:xfrm>
        </p:spPr>
        <p:txBody>
          <a:bodyPr/>
          <a:lstStyle/>
          <a:p>
            <a:r>
              <a:rPr lang="en-US" dirty="0" smtClean="0"/>
              <a:t>A second line of text can go here.</a:t>
            </a:r>
            <a:endParaRPr lang="en-US" dirty="0"/>
          </a:p>
        </p:txBody>
      </p:sp>
      <p:graphicFrame>
        <p:nvGraphicFramePr>
          <p:cNvPr id="15" name="Content Placeholder 4"/>
          <p:cNvGraphicFramePr>
            <a:graphicFrameLocks/>
          </p:cNvGraphicFramePr>
          <p:nvPr>
            <p:extLst>
              <p:ext uri="{D42A27DB-BD31-4B8C-83A1-F6EECF244321}">
                <p14:modId xmlns:p14="http://schemas.microsoft.com/office/powerpoint/2010/main" xmlns="" val="93734137"/>
              </p:ext>
            </p:extLst>
          </p:nvPr>
        </p:nvGraphicFramePr>
        <p:xfrm>
          <a:off x="3733800" y="1752600"/>
          <a:ext cx="5302696" cy="3383280"/>
        </p:xfrm>
        <a:graphic>
          <a:graphicData uri="http://schemas.openxmlformats.org/drawingml/2006/table">
            <a:tbl>
              <a:tblPr firstRow="1" bandRow="1">
                <a:effectLst/>
                <a:tableStyleId>{F5AB1C69-6EDB-4FF4-983F-18BD219EF322}</a:tableStyleId>
              </a:tblPr>
              <a:tblGrid>
                <a:gridCol w="406152"/>
                <a:gridCol w="1656184"/>
                <a:gridCol w="3240360"/>
              </a:tblGrid>
              <a:tr h="457200">
                <a:tc>
                  <a:txBody>
                    <a:bodyPr/>
                    <a:lstStyle/>
                    <a:p>
                      <a:pPr algn="ctr"/>
                      <a:r>
                        <a:rPr lang="en-US" dirty="0" smtClean="0"/>
                        <a:t>#</a:t>
                      </a:r>
                      <a:endParaRPr lang="en-US" dirty="0"/>
                    </a:p>
                  </a:txBody>
                  <a:tcPr marT="137160">
                    <a:solidFill>
                      <a:schemeClr val="tx1">
                        <a:lumMod val="50000"/>
                        <a:lumOff val="50000"/>
                        <a:alpha val="86000"/>
                      </a:schemeClr>
                    </a:solidFill>
                  </a:tcPr>
                </a:tc>
                <a:tc>
                  <a:txBody>
                    <a:bodyPr/>
                    <a:lstStyle/>
                    <a:p>
                      <a:pPr algn="ctr"/>
                      <a:r>
                        <a:rPr lang="en-US" dirty="0" smtClean="0"/>
                        <a:t>Requirement</a:t>
                      </a:r>
                      <a:endParaRPr lang="en-US" dirty="0"/>
                    </a:p>
                  </a:txBody>
                  <a:tcPr marT="137160">
                    <a:solidFill>
                      <a:schemeClr val="bg1">
                        <a:lumMod val="75000"/>
                        <a:alpha val="86000"/>
                      </a:schemeClr>
                    </a:solidFill>
                  </a:tcPr>
                </a:tc>
                <a:tc>
                  <a:txBody>
                    <a:bodyPr/>
                    <a:lstStyle/>
                    <a:p>
                      <a:pPr algn="ctr"/>
                      <a:r>
                        <a:rPr lang="en-US" u="sng" dirty="0" smtClean="0"/>
                        <a:t>Description</a:t>
                      </a:r>
                      <a:endParaRPr lang="en-US" u="sng" dirty="0"/>
                    </a:p>
                  </a:txBody>
                  <a:tcPr marT="137160">
                    <a:solidFill>
                      <a:schemeClr val="bg1">
                        <a:lumMod val="75000"/>
                        <a:alpha val="86000"/>
                      </a:schemeClr>
                    </a:solidFill>
                  </a:tcPr>
                </a:tc>
              </a:tr>
              <a:tr h="409575">
                <a:tc>
                  <a:txBody>
                    <a:bodyPr/>
                    <a:lstStyle/>
                    <a:p>
                      <a:pPr algn="ctr"/>
                      <a:r>
                        <a:rPr lang="en-US" dirty="0" smtClean="0"/>
                        <a:t>1</a:t>
                      </a:r>
                      <a:endParaRPr lang="en-US" dirty="0"/>
                    </a:p>
                  </a:txBody>
                  <a:tcPr marT="137160">
                    <a:solidFill>
                      <a:schemeClr val="bg1">
                        <a:lumMod val="75000"/>
                        <a:alpha val="86000"/>
                      </a:schemeClr>
                    </a:solidFill>
                  </a:tcPr>
                </a:tc>
                <a:tc>
                  <a:txBody>
                    <a:bodyPr/>
                    <a:lstStyle/>
                    <a:p>
                      <a:pPr algn="ctr"/>
                      <a:r>
                        <a:rPr lang="en-US" dirty="0" smtClean="0"/>
                        <a:t>Android</a:t>
                      </a:r>
                      <a:r>
                        <a:rPr lang="en-US" baseline="0" dirty="0" smtClean="0"/>
                        <a:t> Version</a:t>
                      </a:r>
                      <a:endParaRPr lang="en-US" dirty="0"/>
                    </a:p>
                  </a:txBody>
                  <a:tcPr marT="137160">
                    <a:solidFill>
                      <a:schemeClr val="tx2">
                        <a:lumMod val="40000"/>
                        <a:lumOff val="60000"/>
                        <a:alpha val="86000"/>
                      </a:schemeClr>
                    </a:solidFill>
                  </a:tcPr>
                </a:tc>
                <a:tc>
                  <a:txBody>
                    <a:bodyPr/>
                    <a:lstStyle/>
                    <a:p>
                      <a:pPr algn="ctr"/>
                      <a:r>
                        <a:rPr lang="en-US" dirty="0" smtClean="0"/>
                        <a:t>4 &gt;</a:t>
                      </a:r>
                      <a:endParaRPr lang="en-US" dirty="0"/>
                    </a:p>
                  </a:txBody>
                  <a:tcPr marT="137160">
                    <a:solidFill>
                      <a:schemeClr val="tx2">
                        <a:lumMod val="40000"/>
                        <a:lumOff val="60000"/>
                        <a:alpha val="86000"/>
                      </a:schemeClr>
                    </a:solidFill>
                  </a:tcPr>
                </a:tc>
              </a:tr>
              <a:tr h="409575">
                <a:tc>
                  <a:txBody>
                    <a:bodyPr/>
                    <a:lstStyle/>
                    <a:p>
                      <a:pPr algn="ctr"/>
                      <a:r>
                        <a:rPr lang="en-US" dirty="0" smtClean="0"/>
                        <a:t>2</a:t>
                      </a:r>
                      <a:endParaRPr lang="en-US" dirty="0"/>
                    </a:p>
                  </a:txBody>
                  <a:tcPr marT="137160">
                    <a:solidFill>
                      <a:schemeClr val="bg1">
                        <a:lumMod val="85000"/>
                        <a:alpha val="86000"/>
                      </a:schemeClr>
                    </a:solidFill>
                  </a:tcPr>
                </a:tc>
                <a:tc>
                  <a:txBody>
                    <a:bodyPr/>
                    <a:lstStyle/>
                    <a:p>
                      <a:pPr algn="ctr"/>
                      <a:r>
                        <a:rPr lang="en-US" dirty="0" smtClean="0"/>
                        <a:t>GPS</a:t>
                      </a:r>
                      <a:endParaRPr lang="en-US" dirty="0"/>
                    </a:p>
                  </a:txBody>
                  <a:tcPr marT="137160">
                    <a:solidFill>
                      <a:schemeClr val="accent3">
                        <a:tint val="40000"/>
                        <a:alpha val="86000"/>
                      </a:schemeClr>
                    </a:solidFill>
                  </a:tcPr>
                </a:tc>
                <a:tc>
                  <a:txBody>
                    <a:bodyPr/>
                    <a:lstStyle/>
                    <a:p>
                      <a:pPr algn="ctr"/>
                      <a:r>
                        <a:rPr lang="en-US" dirty="0" smtClean="0"/>
                        <a:t>Suggest</a:t>
                      </a:r>
                      <a:r>
                        <a:rPr lang="en-US" baseline="0" dirty="0" smtClean="0"/>
                        <a:t> locale language for the user</a:t>
                      </a:r>
                      <a:endParaRPr lang="en-US" dirty="0"/>
                    </a:p>
                  </a:txBody>
                  <a:tcPr marT="137160">
                    <a:solidFill>
                      <a:schemeClr val="accent3">
                        <a:tint val="40000"/>
                        <a:alpha val="86000"/>
                      </a:schemeClr>
                    </a:solidFill>
                  </a:tcPr>
                </a:tc>
              </a:tr>
              <a:tr h="409575">
                <a:tc>
                  <a:txBody>
                    <a:bodyPr/>
                    <a:lstStyle/>
                    <a:p>
                      <a:pPr algn="ctr"/>
                      <a:r>
                        <a:rPr lang="en-US" dirty="0" smtClean="0"/>
                        <a:t>3</a:t>
                      </a:r>
                      <a:endParaRPr lang="en-US" dirty="0"/>
                    </a:p>
                  </a:txBody>
                  <a:tcPr marT="137160">
                    <a:solidFill>
                      <a:schemeClr val="bg1">
                        <a:lumMod val="75000"/>
                        <a:alpha val="86000"/>
                      </a:schemeClr>
                    </a:solidFill>
                  </a:tcPr>
                </a:tc>
                <a:tc>
                  <a:txBody>
                    <a:bodyPr/>
                    <a:lstStyle/>
                    <a:p>
                      <a:pPr algn="ctr"/>
                      <a:r>
                        <a:rPr lang="en-US" dirty="0" smtClean="0"/>
                        <a:t>Internet</a:t>
                      </a:r>
                      <a:r>
                        <a:rPr lang="en-US" baseline="0" dirty="0" smtClean="0"/>
                        <a:t> Connection</a:t>
                      </a:r>
                      <a:endParaRPr lang="en-US" dirty="0"/>
                    </a:p>
                  </a:txBody>
                  <a:tcPr marT="137160">
                    <a:solidFill>
                      <a:schemeClr val="tx2">
                        <a:lumMod val="40000"/>
                        <a:lumOff val="60000"/>
                        <a:alpha val="86000"/>
                      </a:schemeClr>
                    </a:solidFill>
                  </a:tcPr>
                </a:tc>
                <a:tc>
                  <a:txBody>
                    <a:bodyPr/>
                    <a:lstStyle/>
                    <a:p>
                      <a:pPr algn="ctr"/>
                      <a:r>
                        <a:rPr lang="en-US" dirty="0" smtClean="0"/>
                        <a:t>The translation works online</a:t>
                      </a:r>
                      <a:endParaRPr lang="en-US" dirty="0"/>
                    </a:p>
                  </a:txBody>
                  <a:tcPr marT="137160">
                    <a:solidFill>
                      <a:schemeClr val="tx2">
                        <a:lumMod val="40000"/>
                        <a:lumOff val="60000"/>
                        <a:alpha val="86000"/>
                      </a:schemeClr>
                    </a:solidFill>
                  </a:tcPr>
                </a:tc>
              </a:tr>
              <a:tr h="409575">
                <a:tc>
                  <a:txBody>
                    <a:bodyPr/>
                    <a:lstStyle/>
                    <a:p>
                      <a:pPr algn="ctr"/>
                      <a:r>
                        <a:rPr lang="en-US" dirty="0" smtClean="0"/>
                        <a:t>4</a:t>
                      </a:r>
                      <a:endParaRPr lang="en-US" dirty="0"/>
                    </a:p>
                  </a:txBody>
                  <a:tcPr marT="137160">
                    <a:solidFill>
                      <a:schemeClr val="bg1">
                        <a:lumMod val="85000"/>
                        <a:alpha val="86000"/>
                      </a:schemeClr>
                    </a:solidFill>
                  </a:tcPr>
                </a:tc>
                <a:tc>
                  <a:txBody>
                    <a:bodyPr/>
                    <a:lstStyle/>
                    <a:p>
                      <a:pPr algn="ctr"/>
                      <a:r>
                        <a:rPr lang="en-US" dirty="0" smtClean="0"/>
                        <a:t>SMS</a:t>
                      </a:r>
                      <a:endParaRPr lang="en-US" dirty="0"/>
                    </a:p>
                  </a:txBody>
                  <a:tcPr marT="137160">
                    <a:solidFill>
                      <a:schemeClr val="accent3">
                        <a:tint val="40000"/>
                        <a:alpha val="86000"/>
                      </a:schemeClr>
                    </a:solidFill>
                  </a:tcPr>
                </a:tc>
                <a:tc>
                  <a:txBody>
                    <a:bodyPr/>
                    <a:lstStyle/>
                    <a:p>
                      <a:pPr algn="ctr"/>
                      <a:r>
                        <a:rPr lang="en-US" dirty="0" smtClean="0"/>
                        <a:t>The application</a:t>
                      </a:r>
                      <a:r>
                        <a:rPr lang="en-US" baseline="0" dirty="0" smtClean="0"/>
                        <a:t> translate only incoming\outgoing SMS’s</a:t>
                      </a:r>
                      <a:endParaRPr lang="en-US" dirty="0"/>
                    </a:p>
                  </a:txBody>
                  <a:tcPr marT="137160">
                    <a:solidFill>
                      <a:schemeClr val="accent3">
                        <a:tint val="40000"/>
                        <a:alpha val="86000"/>
                      </a:schemeClr>
                    </a:solidFill>
                  </a:tcPr>
                </a:tc>
              </a:tr>
            </a:tbl>
          </a:graphicData>
        </a:graphic>
      </p:graphicFrame>
    </p:spTree>
    <p:extLst>
      <p:ext uri="{BB962C8B-B14F-4D97-AF65-F5344CB8AC3E}">
        <p14:creationId xmlns:p14="http://schemas.microsoft.com/office/powerpoint/2010/main" xmlns="" val="14098220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a:t>
            </a:r>
            <a:endParaRPr lang="he-IL" dirty="0"/>
          </a:p>
        </p:txBody>
      </p:sp>
      <p:sp>
        <p:nvSpPr>
          <p:cNvPr id="3" name="Content Placeholder 2"/>
          <p:cNvSpPr>
            <a:spLocks noGrp="1"/>
          </p:cNvSpPr>
          <p:nvPr>
            <p:ph idx="1"/>
          </p:nvPr>
        </p:nvSpPr>
        <p:spPr/>
        <p:txBody>
          <a:bodyPr/>
          <a:lstStyle/>
          <a:p>
            <a:r>
              <a:rPr lang="en-US" dirty="0">
                <a:hlinkClick r:id="rId2"/>
              </a:rPr>
              <a:t>http://</a:t>
            </a:r>
            <a:r>
              <a:rPr lang="en-US" dirty="0" smtClean="0">
                <a:hlinkClick r:id="rId2"/>
              </a:rPr>
              <a:t>stackoverflow.com/questions/17056168/google-translate-or-similar-api-for-android</a:t>
            </a:r>
            <a:endParaRPr lang="en-US" dirty="0" smtClean="0"/>
          </a:p>
          <a:p>
            <a:endParaRPr lang="en-US" dirty="0"/>
          </a:p>
          <a:p>
            <a:r>
              <a:rPr lang="en-US" dirty="0">
                <a:hlinkClick r:id="rId3"/>
              </a:rPr>
              <a:t>https://</a:t>
            </a:r>
            <a:r>
              <a:rPr lang="en-US" dirty="0" smtClean="0">
                <a:hlinkClick r:id="rId3"/>
              </a:rPr>
              <a:t>developers.google.com/translate/v2/getting_started?csw=1</a:t>
            </a:r>
            <a:endParaRPr lang="en-US" dirty="0" smtClean="0"/>
          </a:p>
          <a:p>
            <a:endParaRPr lang="en-US" dirty="0"/>
          </a:p>
          <a:p>
            <a:endParaRPr lang="he-IL" dirty="0"/>
          </a:p>
        </p:txBody>
      </p:sp>
      <p:sp>
        <p:nvSpPr>
          <p:cNvPr id="4" name="Text Placeholder 3"/>
          <p:cNvSpPr>
            <a:spLocks noGrp="1"/>
          </p:cNvSpPr>
          <p:nvPr>
            <p:ph type="body" sz="quarter" idx="13"/>
          </p:nvPr>
        </p:nvSpPr>
        <p:spPr/>
        <p:txBody>
          <a:bodyPr/>
          <a:lstStyle/>
          <a:p>
            <a:endParaRPr lang="he-IL"/>
          </a:p>
        </p:txBody>
      </p:sp>
    </p:spTree>
    <p:extLst>
      <p:ext uri="{BB962C8B-B14F-4D97-AF65-F5344CB8AC3E}">
        <p14:creationId xmlns:p14="http://schemas.microsoft.com/office/powerpoint/2010/main" xmlns="" val="27986307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Usage</a:t>
            </a:r>
            <a:endParaRPr lang="he-IL" dirty="0"/>
          </a:p>
        </p:txBody>
      </p:sp>
      <p:sp>
        <p:nvSpPr>
          <p:cNvPr id="3" name="Content Placeholder 2"/>
          <p:cNvSpPr>
            <a:spLocks noGrp="1"/>
          </p:cNvSpPr>
          <p:nvPr>
            <p:ph idx="1"/>
          </p:nvPr>
        </p:nvSpPr>
        <p:spPr/>
        <p:txBody>
          <a:bodyPr/>
          <a:lstStyle/>
          <a:p>
            <a:pPr marL="457200" indent="-457200" algn="r">
              <a:buFont typeface="Arial" panose="020B0604020202020204" pitchFamily="34" charset="0"/>
              <a:buChar char="•"/>
            </a:pPr>
            <a:r>
              <a:rPr lang="en-US" dirty="0" err="1" smtClean="0"/>
              <a:t>SmsManager</a:t>
            </a:r>
            <a:endParaRPr lang="en-US" dirty="0" smtClean="0"/>
          </a:p>
          <a:p>
            <a:pPr marL="457200" indent="-457200" algn="r">
              <a:buFont typeface="Arial" panose="020B0604020202020204" pitchFamily="34" charset="0"/>
              <a:buChar char="•"/>
            </a:pPr>
            <a:r>
              <a:rPr lang="en-US" dirty="0" smtClean="0"/>
              <a:t>HTTP calls</a:t>
            </a:r>
          </a:p>
          <a:p>
            <a:pPr marL="457200" indent="-457200" algn="r">
              <a:buFont typeface="Arial" panose="020B0604020202020204" pitchFamily="34" charset="0"/>
              <a:buChar char="•"/>
            </a:pPr>
            <a:r>
              <a:rPr lang="en-US" dirty="0" smtClean="0"/>
              <a:t>Rest </a:t>
            </a:r>
            <a:r>
              <a:rPr lang="en-US" dirty="0" err="1" smtClean="0"/>
              <a:t>api</a:t>
            </a:r>
            <a:endParaRPr lang="en-US" dirty="0" smtClean="0"/>
          </a:p>
          <a:p>
            <a:pPr marL="457200" indent="-457200" algn="r">
              <a:buFont typeface="Arial" panose="020B0604020202020204" pitchFamily="34" charset="0"/>
              <a:buChar char="•"/>
            </a:pPr>
            <a:r>
              <a:rPr lang="en-US" dirty="0" smtClean="0"/>
              <a:t>Provider</a:t>
            </a:r>
            <a:endParaRPr lang="he-IL" dirty="0" smtClean="0"/>
          </a:p>
          <a:p>
            <a:pPr marL="457200" indent="-457200" algn="r">
              <a:buFont typeface="Arial" panose="020B0604020202020204" pitchFamily="34" charset="0"/>
              <a:buChar char="•"/>
            </a:pPr>
            <a:r>
              <a:rPr lang="en-US" dirty="0" smtClean="0"/>
              <a:t>Services</a:t>
            </a:r>
            <a:endParaRPr lang="he-IL" dirty="0" smtClean="0"/>
          </a:p>
          <a:p>
            <a:pPr marL="457200" indent="-457200" algn="r">
              <a:buFont typeface="Arial" panose="020B0604020202020204" pitchFamily="34" charset="0"/>
              <a:buChar char="•"/>
            </a:pPr>
            <a:r>
              <a:rPr lang="en-US" dirty="0" smtClean="0"/>
              <a:t>GPS</a:t>
            </a:r>
          </a:p>
          <a:p>
            <a:pPr marL="457200" indent="-457200" algn="r">
              <a:buFont typeface="Arial" panose="020B0604020202020204" pitchFamily="34" charset="0"/>
              <a:buChar char="•"/>
            </a:pPr>
            <a:r>
              <a:rPr lang="en-US" dirty="0" err="1" smtClean="0"/>
              <a:t>Sqlite</a:t>
            </a:r>
            <a:endParaRPr lang="he-IL" dirty="0" smtClean="0"/>
          </a:p>
          <a:p>
            <a:pPr marL="457200" indent="-457200" algn="r">
              <a:buFont typeface="Arial" panose="020B0604020202020204" pitchFamily="34" charset="0"/>
              <a:buChar char="•"/>
            </a:pPr>
            <a:r>
              <a:rPr lang="en-US" dirty="0" smtClean="0"/>
              <a:t>Asynchronies tasks</a:t>
            </a:r>
          </a:p>
          <a:p>
            <a:endParaRPr lang="he-IL" dirty="0"/>
          </a:p>
        </p:txBody>
      </p:sp>
      <p:sp>
        <p:nvSpPr>
          <p:cNvPr id="4" name="Text Placeholder 3"/>
          <p:cNvSpPr>
            <a:spLocks noGrp="1"/>
          </p:cNvSpPr>
          <p:nvPr>
            <p:ph type="body" sz="quarter" idx="13"/>
          </p:nvPr>
        </p:nvSpPr>
        <p:spPr/>
        <p:txBody>
          <a:bodyPr/>
          <a:lstStyle/>
          <a:p>
            <a:endParaRPr lang="he-IL"/>
          </a:p>
        </p:txBody>
      </p:sp>
    </p:spTree>
    <p:extLst>
      <p:ext uri="{BB962C8B-B14F-4D97-AF65-F5344CB8AC3E}">
        <p14:creationId xmlns:p14="http://schemas.microsoft.com/office/powerpoint/2010/main" xmlns="" val="42436108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Tests</a:t>
            </a:r>
            <a:endParaRPr lang="he-IL" dirty="0"/>
          </a:p>
        </p:txBody>
      </p:sp>
      <p:sp>
        <p:nvSpPr>
          <p:cNvPr id="3" name="Content Placeholder 2"/>
          <p:cNvSpPr>
            <a:spLocks noGrp="1"/>
          </p:cNvSpPr>
          <p:nvPr>
            <p:ph idx="1"/>
          </p:nvPr>
        </p:nvSpPr>
        <p:spPr/>
        <p:txBody>
          <a:bodyPr/>
          <a:lstStyle/>
          <a:p>
            <a:endParaRPr lang="he-IL"/>
          </a:p>
        </p:txBody>
      </p:sp>
      <p:sp>
        <p:nvSpPr>
          <p:cNvPr id="4" name="Text Placeholder 3"/>
          <p:cNvSpPr>
            <a:spLocks noGrp="1"/>
          </p:cNvSpPr>
          <p:nvPr>
            <p:ph type="body" sz="quarter" idx="13"/>
          </p:nvPr>
        </p:nvSpPr>
        <p:spPr/>
        <p:txBody>
          <a:bodyPr/>
          <a:lstStyle/>
          <a:p>
            <a:endParaRPr lang="he-IL" dirty="0"/>
          </a:p>
        </p:txBody>
      </p:sp>
    </p:spTree>
    <p:extLst>
      <p:ext uri="{BB962C8B-B14F-4D97-AF65-F5344CB8AC3E}">
        <p14:creationId xmlns:p14="http://schemas.microsoft.com/office/powerpoint/2010/main" xmlns="" val="24130109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example???</a:t>
            </a:r>
            <a:endParaRPr lang="he-IL" dirty="0"/>
          </a:p>
        </p:txBody>
      </p:sp>
      <p:sp>
        <p:nvSpPr>
          <p:cNvPr id="3" name="Content Placeholder 2"/>
          <p:cNvSpPr>
            <a:spLocks noGrp="1"/>
          </p:cNvSpPr>
          <p:nvPr>
            <p:ph idx="1"/>
          </p:nvPr>
        </p:nvSpPr>
        <p:spPr/>
        <p:txBody>
          <a:bodyPr/>
          <a:lstStyle/>
          <a:p>
            <a:r>
              <a:rPr lang="en-US" dirty="0" smtClean="0"/>
              <a:t>Main application feature should be represented</a:t>
            </a:r>
            <a:r>
              <a:rPr lang="en-US" dirty="0"/>
              <a:t> </a:t>
            </a:r>
            <a:r>
              <a:rPr lang="en-US" dirty="0" smtClean="0"/>
              <a:t>here + pictures</a:t>
            </a:r>
          </a:p>
          <a:p>
            <a:endParaRPr lang="en-US" dirty="0"/>
          </a:p>
          <a:p>
            <a:endParaRPr lang="en-US" dirty="0" smtClean="0"/>
          </a:p>
        </p:txBody>
      </p:sp>
      <p:sp>
        <p:nvSpPr>
          <p:cNvPr id="4" name="Text Placeholder 3"/>
          <p:cNvSpPr>
            <a:spLocks noGrp="1"/>
          </p:cNvSpPr>
          <p:nvPr>
            <p:ph type="body" sz="quarter" idx="13"/>
          </p:nvPr>
        </p:nvSpPr>
        <p:spPr/>
        <p:txBody>
          <a:bodyPr/>
          <a:lstStyle/>
          <a:p>
            <a:endParaRPr lang="he-IL"/>
          </a:p>
        </p:txBody>
      </p:sp>
    </p:spTree>
    <p:extLst>
      <p:ext uri="{BB962C8B-B14F-4D97-AF65-F5344CB8AC3E}">
        <p14:creationId xmlns:p14="http://schemas.microsoft.com/office/powerpoint/2010/main" xmlns="" val="2026369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Farther development</a:t>
            </a:r>
            <a:endParaRPr lang="he-IL" dirty="0"/>
          </a:p>
        </p:txBody>
      </p:sp>
      <p:sp>
        <p:nvSpPr>
          <p:cNvPr id="3" name="Content Placeholder 2"/>
          <p:cNvSpPr>
            <a:spLocks noGrp="1"/>
          </p:cNvSpPr>
          <p:nvPr>
            <p:ph idx="1"/>
          </p:nvPr>
        </p:nvSpPr>
        <p:spPr/>
        <p:txBody>
          <a:bodyPr/>
          <a:lstStyle/>
          <a:p>
            <a:pPr marL="457200" indent="-457200" algn="r">
              <a:buFont typeface="Arial" panose="020B0604020202020204" pitchFamily="34" charset="0"/>
              <a:buChar char="•"/>
            </a:pPr>
            <a:r>
              <a:rPr lang="en-US" dirty="0" smtClean="0"/>
              <a:t>Pull </a:t>
            </a:r>
            <a:r>
              <a:rPr lang="en-US" dirty="0"/>
              <a:t>data </a:t>
            </a:r>
            <a:r>
              <a:rPr lang="en-US" dirty="0" smtClean="0"/>
              <a:t>text from multiple </a:t>
            </a:r>
            <a:r>
              <a:rPr lang="en-US" dirty="0" smtClean="0"/>
              <a:t>translate </a:t>
            </a:r>
            <a:r>
              <a:rPr lang="en-US" dirty="0" smtClean="0"/>
              <a:t>services and get the best result</a:t>
            </a:r>
          </a:p>
          <a:p>
            <a:pPr marL="457200" indent="-457200" algn="r">
              <a:buFont typeface="Arial" panose="020B0604020202020204" pitchFamily="34" charset="0"/>
              <a:buChar char="•"/>
            </a:pPr>
            <a:r>
              <a:rPr lang="en-US" dirty="0" smtClean="0"/>
              <a:t>Remember user defined words</a:t>
            </a:r>
          </a:p>
          <a:p>
            <a:pPr marL="457200" indent="-457200" algn="r">
              <a:buFont typeface="Arial" panose="020B0604020202020204" pitchFamily="34" charset="0"/>
              <a:buChar char="•"/>
            </a:pPr>
            <a:r>
              <a:rPr lang="en-US" dirty="0" smtClean="0"/>
              <a:t>S</a:t>
            </a:r>
            <a:r>
              <a:rPr lang="en-US" dirty="0" smtClean="0"/>
              <a:t>end SMS </a:t>
            </a:r>
            <a:r>
              <a:rPr lang="en-US" dirty="0" err="1" smtClean="0"/>
              <a:t>thorugh</a:t>
            </a:r>
            <a:r>
              <a:rPr lang="en-US" dirty="0" smtClean="0"/>
              <a:t> </a:t>
            </a:r>
            <a:r>
              <a:rPr lang="en-US" dirty="0" err="1" smtClean="0"/>
              <a:t>wifi</a:t>
            </a:r>
            <a:endParaRPr lang="en-US" dirty="0" smtClean="0"/>
          </a:p>
          <a:p>
            <a:pPr marL="457200" indent="-457200" algn="r">
              <a:buFont typeface="Arial" panose="020B0604020202020204" pitchFamily="34" charset="0"/>
              <a:buChar char="•"/>
            </a:pPr>
            <a:r>
              <a:rPr lang="en-US" smtClean="0"/>
              <a:t>Camera OCR </a:t>
            </a:r>
            <a:endParaRPr lang="en-US" dirty="0" smtClean="0"/>
          </a:p>
          <a:p>
            <a:endParaRPr lang="en-US" dirty="0"/>
          </a:p>
        </p:txBody>
      </p:sp>
      <p:sp>
        <p:nvSpPr>
          <p:cNvPr id="4" name="Text Placeholder 3"/>
          <p:cNvSpPr>
            <a:spLocks noGrp="1"/>
          </p:cNvSpPr>
          <p:nvPr>
            <p:ph type="body" sz="quarter" idx="13"/>
          </p:nvPr>
        </p:nvSpPr>
        <p:spPr/>
        <p:txBody>
          <a:bodyPr/>
          <a:lstStyle/>
          <a:p>
            <a:endParaRPr lang="he-IL"/>
          </a:p>
        </p:txBody>
      </p:sp>
    </p:spTree>
    <p:extLst>
      <p:ext uri="{BB962C8B-B14F-4D97-AF65-F5344CB8AC3E}">
        <p14:creationId xmlns:p14="http://schemas.microsoft.com/office/powerpoint/2010/main" xmlns="" val="3392627519"/>
      </p:ext>
    </p:extLst>
  </p:cSld>
  <p:clrMapOvr>
    <a:masterClrMapping/>
  </p:clrMapOvr>
  <p:timing>
    <p:tnLst>
      <p:par>
        <p:cTn id="1" dur="indefinite" restart="never" nodeType="tmRoot"/>
      </p:par>
    </p:tnLst>
  </p:timing>
</p:sld>
</file>

<file path=ppt/theme/theme1.xml><?xml version="1.0" encoding="utf-8"?>
<a:theme xmlns:a="http://schemas.openxmlformats.org/drawingml/2006/main" name="PresenterMedia.com Earth Flower">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rganic">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91440" tIns="45720" rIns="91440" bIns="45720" rtlCol="0" anchor="ctr">
        <a:normAutofit/>
      </a:bodyPr>
      <a:lstStyle>
        <a:defPPr marL="0" marR="0" indent="0" algn="l" defTabSz="914400" rtl="0" eaLnBrk="1" fontAlgn="auto" latinLnBrk="0" hangingPunct="1">
          <a:lnSpc>
            <a:spcPct val="100000"/>
          </a:lnSpc>
          <a:spcBef>
            <a:spcPct val="0"/>
          </a:spcBef>
          <a:spcAft>
            <a:spcPts val="0"/>
          </a:spcAft>
          <a:buClrTx/>
          <a:buSzTx/>
          <a:buFontTx/>
          <a:buNone/>
          <a:tabLst/>
          <a:defRPr kumimoji="0" sz="2400" b="0" i="0" u="none" strike="noStrike" kern="1200" cap="none" spc="0" normalizeH="0" baseline="0" noProof="0" dirty="0" smtClean="0">
            <a:ln>
              <a:noFill/>
            </a:ln>
            <a:solidFill>
              <a:schemeClr val="tx1"/>
            </a:solidFill>
            <a:effectLst/>
            <a:uLnTx/>
            <a:uFillTx/>
            <a:latin typeface="Perpetua" pitchFamily="18" charset="0"/>
            <a:ea typeface="+mj-ea"/>
            <a:cs typeface="+mj-cs"/>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5058B8F9-E30F-4801-8C2F-8CE4BF5998C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Earth flower presentation</Template>
  <TotalTime>210</TotalTime>
  <Words>1562</Words>
  <Application>Microsoft Office PowerPoint</Application>
  <PresentationFormat>On-screen Show (4:3)</PresentationFormat>
  <Paragraphs>352</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Segoe UI</vt:lpstr>
      <vt:lpstr>Perpetua</vt:lpstr>
      <vt:lpstr>Calibri</vt:lpstr>
      <vt:lpstr>PresenterMedia.com Earth Flower</vt:lpstr>
      <vt:lpstr>Android SMS Translator</vt:lpstr>
      <vt:lpstr>Summary</vt:lpstr>
      <vt:lpstr>Features</vt:lpstr>
      <vt:lpstr>Requirements</vt:lpstr>
      <vt:lpstr>Architecture</vt:lpstr>
      <vt:lpstr>Usage</vt:lpstr>
      <vt:lpstr>Tests</vt:lpstr>
      <vt:lpstr>Working example???</vt:lpstr>
      <vt:lpstr>Farther development</vt:lpstr>
      <vt:lpstr>Questions???</vt:lpstr>
      <vt:lpstr>Slide 11</vt:lpstr>
      <vt:lpstr>Main Content Page Layout</vt:lpstr>
      <vt:lpstr>Comparison Page Layout</vt:lpstr>
      <vt:lpstr>A Two Column Page Layout</vt:lpstr>
      <vt:lpstr>Two Picture Page Layout</vt:lpstr>
      <vt:lpstr>Three Picture Page Layout</vt:lpstr>
      <vt:lpstr>Table Page Layout</vt:lpstr>
      <vt:lpstr>Comparison Table Layout</vt:lpstr>
      <vt:lpstr>Bar Graph Page Layout</vt:lpstr>
      <vt:lpstr>Pie Graph Page Layout</vt:lpstr>
      <vt:lpstr>Pie Graph Page Layout</vt:lpstr>
      <vt:lpstr>Bar Graph Page Layout </vt:lpstr>
      <vt:lpstr>Pie Graph Page Layout </vt:lpstr>
      <vt:lpstr>Smart Art Page Layout </vt:lpstr>
      <vt:lpstr>Smart Art Page Layout </vt:lpstr>
      <vt:lpstr>Smart Art Page Layout </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Earth in Yellow Flower</dc:title>
  <dc:creator>Eran Naor</dc:creator>
  <cp:keywords/>
  <cp:lastModifiedBy>User</cp:lastModifiedBy>
  <cp:revision>23</cp:revision>
  <dcterms:created xsi:type="dcterms:W3CDTF">2014-06-20T15:08:19Z</dcterms:created>
  <dcterms:modified xsi:type="dcterms:W3CDTF">2014-06-23T21:49:37Z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TC018572819991</vt:lpwstr>
  </property>
</Properties>
</file>

<file path=docProps/thumbnail.jpeg>
</file>